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43891200" cy="32918400"/>
  <p:notesSz cx="6858000" cy="9144000"/>
  <p:defaultTextStyle>
    <a:defPPr>
      <a:defRPr lang="en-US"/>
    </a:defPPr>
    <a:lvl1pPr marL="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 varScale="1">
        <p:scale>
          <a:sx n="19" d="100"/>
          <a:sy n="19" d="100"/>
        </p:scale>
        <p:origin x="2130" y="96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991EE-3441-445C-A69B-7700B94124C0}" type="datetimeFigureOut">
              <a:rPr lang="en-US" smtClean="0"/>
              <a:t>2022-12-05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4D875-1F4A-4BFC-8159-685E4912E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936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991EE-3441-445C-A69B-7700B94124C0}" type="datetimeFigureOut">
              <a:rPr lang="en-US" smtClean="0"/>
              <a:t>2022-12-05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4D875-1F4A-4BFC-8159-685E4912E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851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120" y="1318265"/>
            <a:ext cx="9875520" cy="280873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0" y="1318265"/>
            <a:ext cx="28895040" cy="280873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991EE-3441-445C-A69B-7700B94124C0}" type="datetimeFigureOut">
              <a:rPr lang="en-US" smtClean="0"/>
              <a:t>2022-12-05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4D875-1F4A-4BFC-8159-685E4912E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771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991EE-3441-445C-A69B-7700B94124C0}" type="datetimeFigureOut">
              <a:rPr lang="en-US" smtClean="0"/>
              <a:t>2022-12-05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4D875-1F4A-4BFC-8159-685E4912E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373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2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5"/>
            <a:ext cx="37307520" cy="72008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991EE-3441-445C-A69B-7700B94124C0}" type="datetimeFigureOut">
              <a:rPr lang="en-US" smtClean="0"/>
              <a:t>2022-12-05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4D875-1F4A-4BFC-8159-685E4912E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896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0" y="7680963"/>
            <a:ext cx="19385280" cy="2172462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0" y="7680963"/>
            <a:ext cx="19385280" cy="2172462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991EE-3441-445C-A69B-7700B94124C0}" type="datetimeFigureOut">
              <a:rPr lang="en-US" smtClean="0"/>
              <a:t>2022-12-05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4D875-1F4A-4BFC-8159-685E4912E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461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2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2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7368542"/>
            <a:ext cx="19400520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0439400"/>
            <a:ext cx="19400520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991EE-3441-445C-A69B-7700B94124C0}" type="datetimeFigureOut">
              <a:rPr lang="en-US" smtClean="0"/>
              <a:t>2022-12-05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4D875-1F4A-4BFC-8159-685E4912E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963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991EE-3441-445C-A69B-7700B94124C0}" type="datetimeFigureOut">
              <a:rPr lang="en-US" smtClean="0"/>
              <a:t>2022-12-05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4D875-1F4A-4BFC-8159-685E4912E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260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991EE-3441-445C-A69B-7700B94124C0}" type="datetimeFigureOut">
              <a:rPr lang="en-US" smtClean="0"/>
              <a:t>2022-12-05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4D875-1F4A-4BFC-8159-685E4912E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717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2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3"/>
            <a:ext cx="24536400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3"/>
            <a:ext cx="14439902" cy="22517102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991EE-3441-445C-A69B-7700B94124C0}" type="datetimeFigureOut">
              <a:rPr lang="en-US" smtClean="0"/>
              <a:t>2022-12-05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4D875-1F4A-4BFC-8159-685E4912E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960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0"/>
            <a:ext cx="26334720" cy="272034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</p:spPr>
        <p:txBody>
          <a:bodyPr/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2"/>
            <a:ext cx="26334720" cy="3863338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991EE-3441-445C-A69B-7700B94124C0}" type="datetimeFigureOut">
              <a:rPr lang="en-US" smtClean="0"/>
              <a:t>2022-12-05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4D875-1F4A-4BFC-8159-685E4912E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6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438912" tIns="219456" rIns="438912" bIns="21945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3"/>
            <a:ext cx="39502080" cy="21724622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991EE-3441-445C-A69B-7700B94124C0}" type="datetimeFigureOut">
              <a:rPr lang="en-US" smtClean="0"/>
              <a:t>2022-12-05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4D875-1F4A-4BFC-8159-685E4912E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370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912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438912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4389120" rtl="0" eaLnBrk="1" latinLnBrk="0" hangingPunct="1">
        <a:spcBef>
          <a:spcPct val="20000"/>
        </a:spcBef>
        <a:buFont typeface="Arial" panose="020B0604020202020204" pitchFamily="34" charset="0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457200"/>
            <a:ext cx="42976800" cy="5486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438912" tIns="219456" rIns="438912" bIns="219456" rtlCol="0" anchor="ctr">
            <a:noAutofit/>
          </a:bodyPr>
          <a:lstStyle/>
          <a:p>
            <a:pPr marL="3200400" algn="ctr">
              <a:spcAft>
                <a:spcPts val="1200"/>
              </a:spcAft>
            </a:pPr>
            <a:r>
              <a:rPr lang="en-US" sz="11000" dirty="0">
                <a:latin typeface="Arial" panose="020B0604020202020204" pitchFamily="34" charset="0"/>
                <a:cs typeface="Arial" panose="020B0604020202020204" pitchFamily="34" charset="0"/>
              </a:rPr>
              <a:t>Title (100-120 </a:t>
            </a:r>
            <a:r>
              <a:rPr lang="en-US" sz="11000" dirty="0" err="1"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en-US" sz="110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marL="3200400" algn="ctr">
              <a:spcAft>
                <a:spcPts val="1200"/>
              </a:spcAft>
            </a:pP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Authors (60-90 </a:t>
            </a:r>
            <a:r>
              <a:rPr lang="en-US" sz="8000" dirty="0" err="1"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3200400" algn="ctr">
              <a:spcAft>
                <a:spcPts val="1200"/>
              </a:spcAft>
            </a:pP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Institution (40-60 </a:t>
            </a:r>
            <a:r>
              <a:rPr lang="en-US" sz="6000" dirty="0" err="1"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2" y="457201"/>
            <a:ext cx="5468081" cy="54864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57200" y="6400800"/>
            <a:ext cx="14017752" cy="109728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lIns="438912" tIns="128016" rIns="438912" bIns="128016" rtlCol="0">
            <a:no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Section Titles (40-60 </a:t>
            </a:r>
            <a:r>
              <a:rPr lang="en-US" sz="6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7498080"/>
            <a:ext cx="14017752" cy="24963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438912" tIns="219456" rIns="438912" bIns="219456" rtlCol="0">
            <a:noAutofit/>
          </a:bodyPr>
          <a:lstStyle/>
          <a:p>
            <a:pPr marL="304800" indent="-304800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Body text (AT LEAST 28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32+ is ideal)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932152" y="6400800"/>
            <a:ext cx="14017752" cy="26060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438912" tIns="219456" rIns="438912" bIns="219456" rtlCol="0">
            <a:noAutofit/>
          </a:bodyPr>
          <a:lstStyle/>
          <a:p>
            <a:pPr algn="ctr">
              <a:spcAft>
                <a:spcPts val="1200"/>
              </a:spcAft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407104" y="6400800"/>
            <a:ext cx="14017752" cy="26060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438912" tIns="219456" rIns="438912" bIns="219456" rtlCol="0">
            <a:noAutofit/>
          </a:bodyPr>
          <a:lstStyle/>
          <a:p>
            <a:pPr marL="304800" indent="-304800">
              <a:buFont typeface="Arial" panose="020B0604020202020204" pitchFamily="34" charset="0"/>
              <a:buChar char="•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4800" indent="-304800">
              <a:buFont typeface="Arial" panose="020B0604020202020204" pitchFamily="34" charset="0"/>
              <a:buChar char="•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4800" indent="-304800">
              <a:buFont typeface="Arial" panose="020B0604020202020204" pitchFamily="34" charset="0"/>
              <a:buChar char="•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4800" indent="-304800">
              <a:buFont typeface="Arial" panose="020B0604020202020204" pitchFamily="34" charset="0"/>
              <a:buChar char="•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4800" indent="-304800">
              <a:buFont typeface="Arial" panose="020B0604020202020204" pitchFamily="34" charset="0"/>
              <a:buChar char="•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4800" indent="-304800">
              <a:buFont typeface="Arial" panose="020B0604020202020204" pitchFamily="34" charset="0"/>
              <a:buChar char="•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4800" indent="-304800">
              <a:buFont typeface="Arial" panose="020B0604020202020204" pitchFamily="34" charset="0"/>
              <a:buChar char="•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4800" indent="-304800">
              <a:buFont typeface="Arial" panose="020B0604020202020204" pitchFamily="34" charset="0"/>
              <a:buChar char="•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4800" indent="-304800">
              <a:buFont typeface="Arial" panose="020B0604020202020204" pitchFamily="34" charset="0"/>
              <a:buChar char="•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4800" indent="-304800">
              <a:buFont typeface="Arial" panose="020B0604020202020204" pitchFamily="34" charset="0"/>
              <a:buChar char="•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4800" indent="-304800">
              <a:buFont typeface="Arial" panose="020B0604020202020204" pitchFamily="34" charset="0"/>
              <a:buChar char="•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4800" indent="-304800">
              <a:buFont typeface="Arial" panose="020B0604020202020204" pitchFamily="34" charset="0"/>
              <a:buChar char="•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4800" indent="-304800">
              <a:buFont typeface="Arial" panose="020B0604020202020204" pitchFamily="34" charset="0"/>
              <a:buChar char="•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4800" indent="-304800">
              <a:buFont typeface="Arial" panose="020B0604020202020204" pitchFamily="34" charset="0"/>
              <a:buChar char="•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4800" indent="-304800">
              <a:buFont typeface="Arial" panose="020B0604020202020204" pitchFamily="34" charset="0"/>
              <a:buChar char="•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4800" indent="-304800">
              <a:buFont typeface="Arial" panose="020B0604020202020204" pitchFamily="34" charset="0"/>
              <a:buChar char="•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4800" indent="-304800">
              <a:buFont typeface="Arial" panose="020B0604020202020204" pitchFamily="34" charset="0"/>
              <a:buChar char="•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4800" indent="-304800">
              <a:buFont typeface="Arial" panose="020B0604020202020204" pitchFamily="34" charset="0"/>
              <a:buChar char="•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4800" indent="-304800">
              <a:buFont typeface="Arial" panose="020B0604020202020204" pitchFamily="34" charset="0"/>
              <a:buChar char="•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4800" indent="-304800">
              <a:buFont typeface="Arial" panose="020B0604020202020204" pitchFamily="34" charset="0"/>
              <a:buChar char="•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4800" indent="-304800">
              <a:buFont typeface="Arial" panose="020B0604020202020204" pitchFamily="34" charset="0"/>
              <a:buChar char="•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4800" indent="-304800">
              <a:buFont typeface="Arial" panose="020B0604020202020204" pitchFamily="34" charset="0"/>
              <a:buChar char="•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4800" indent="-304800">
              <a:buFont typeface="Arial" panose="020B0604020202020204" pitchFamily="34" charset="0"/>
              <a:buChar char="•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4800" indent="-304800">
              <a:buFont typeface="Arial" panose="020B0604020202020204" pitchFamily="34" charset="0"/>
              <a:buChar char="•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4800" indent="-304800">
              <a:buFont typeface="Arial" panose="020B0604020202020204" pitchFamily="34" charset="0"/>
              <a:buChar char="•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4800" indent="-304800">
              <a:buFont typeface="Arial" panose="020B0604020202020204" pitchFamily="34" charset="0"/>
              <a:buChar char="•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4800" indent="-304800">
              <a:buFont typeface="Arial" panose="020B0604020202020204" pitchFamily="34" charset="0"/>
              <a:buChar char="•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4800" indent="-304800">
              <a:buFont typeface="Arial" panose="020B0604020202020204" pitchFamily="34" charset="0"/>
              <a:buChar char="•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4800" indent="-304800">
              <a:buFont typeface="Arial" panose="020B0604020202020204" pitchFamily="34" charset="0"/>
              <a:buChar char="•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4800" indent="-304800">
              <a:buFont typeface="Arial" panose="020B0604020202020204" pitchFamily="34" charset="0"/>
              <a:buChar char="•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4800" indent="-304800">
              <a:buFont typeface="Arial" panose="020B0604020202020204" pitchFamily="34" charset="0"/>
              <a:buChar char="•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4800" indent="-304800">
              <a:buFont typeface="Arial" panose="020B0604020202020204" pitchFamily="34" charset="0"/>
              <a:buChar char="•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4800" indent="-304800">
              <a:buFont typeface="Arial" panose="020B0604020202020204" pitchFamily="34" charset="0"/>
              <a:buChar char="•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4800" indent="-304800">
              <a:buFont typeface="Arial" panose="020B0604020202020204" pitchFamily="34" charset="0"/>
              <a:buChar char="•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4800" indent="-304800">
              <a:buFont typeface="Arial" panose="020B0604020202020204" pitchFamily="34" charset="0"/>
              <a:buChar char="•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4800" indent="-304800">
              <a:buFont typeface="Arial" panose="020B0604020202020204" pitchFamily="34" charset="0"/>
              <a:buChar char="•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4800" indent="-304800">
              <a:buFont typeface="Arial" panose="020B0604020202020204" pitchFamily="34" charset="0"/>
              <a:buChar char="•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4800" indent="-304800">
              <a:buFont typeface="Arial" panose="020B0604020202020204" pitchFamily="34" charset="0"/>
              <a:buChar char="•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4800" indent="-304800">
              <a:buFont typeface="Arial" panose="020B0604020202020204" pitchFamily="34" charset="0"/>
              <a:buChar char="•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4800" indent="-304800">
              <a:buFont typeface="Arial" panose="020B0604020202020204" pitchFamily="34" charset="0"/>
              <a:buChar char="•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4800" indent="-304800">
              <a:buFont typeface="Arial" panose="020B0604020202020204" pitchFamily="34" charset="0"/>
              <a:buChar char="•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4800" indent="-304800">
              <a:buFont typeface="Arial" panose="020B0604020202020204" pitchFamily="34" charset="0"/>
              <a:buChar char="•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4800" indent="-304800">
              <a:buFont typeface="Arial" panose="020B0604020202020204" pitchFamily="34" charset="0"/>
              <a:buChar char="•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4800" indent="-304800">
              <a:buFont typeface="Arial" panose="020B0604020202020204" pitchFamily="34" charset="0"/>
              <a:buChar char="•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4800" indent="-304800">
              <a:buFont typeface="Arial" panose="020B0604020202020204" pitchFamily="34" charset="0"/>
              <a:buChar char="•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4800" indent="-304800"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Text here can be as small as 18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and you may be able to use a shortened referencing style</a:t>
            </a:r>
          </a:p>
          <a:p>
            <a:pPr marL="304800" indent="-304800"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Only include key references (usually around 5)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9416248" y="27279600"/>
            <a:ext cx="14017752" cy="109728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lIns="438912" tIns="128016" rIns="438912" bIns="128016" rtlCol="0">
            <a:no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3149331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d6967f0-2cd1-4d60-ba06-13bf4c388688">
      <Terms xmlns="http://schemas.microsoft.com/office/infopath/2007/PartnerControls"/>
    </lcf76f155ced4ddcb4097134ff3c332f>
    <TaxCatchAll xmlns="639d130d-769c-42b2-b81e-344b26231cae" xsi:nil="true"/>
    <SharedWithUsers xmlns="639d130d-769c-42b2-b81e-344b26231cae">
      <UserInfo>
        <DisplayName>Ben Armstrong</DisplayName>
        <AccountId>87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3C882E4A7B24D4E90DB4ECD94127DF2" ma:contentTypeVersion="17" ma:contentTypeDescription="Create a new document." ma:contentTypeScope="" ma:versionID="2fcdef907439e97ef9f547878dd09fed">
  <xsd:schema xmlns:xsd="http://www.w3.org/2001/XMLSchema" xmlns:xs="http://www.w3.org/2001/XMLSchema" xmlns:p="http://schemas.microsoft.com/office/2006/metadata/properties" xmlns:ns2="cd6967f0-2cd1-4d60-ba06-13bf4c388688" xmlns:ns3="639d130d-769c-42b2-b81e-344b26231cae" targetNamespace="http://schemas.microsoft.com/office/2006/metadata/properties" ma:root="true" ma:fieldsID="387251140d6a763fc85196e0b6813575" ns2:_="" ns3:_="">
    <xsd:import namespace="cd6967f0-2cd1-4d60-ba06-13bf4c388688"/>
    <xsd:import namespace="639d130d-769c-42b2-b81e-344b26231ca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6967f0-2cd1-4d60-ba06-13bf4c38868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fb193f5f-1873-4006-86b7-95c2ee49943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9d130d-769c-42b2-b81e-344b26231cae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f2dd5c15-8ebc-46de-9e86-db5f475a09d3}" ma:internalName="TaxCatchAll" ma:showField="CatchAllData" ma:web="639d130d-769c-42b2-b81e-344b26231ca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C15B88B-BC72-4961-AA5C-56D69C5D1E91}">
  <ds:schemaRefs>
    <ds:schemaRef ds:uri="http://schemas.microsoft.com/office/2006/metadata/properties"/>
    <ds:schemaRef ds:uri="http://purl.org/dc/dcmitype/"/>
    <ds:schemaRef ds:uri="cd6967f0-2cd1-4d60-ba06-13bf4c388688"/>
    <ds:schemaRef ds:uri="639d130d-769c-42b2-b81e-344b26231cae"/>
    <ds:schemaRef ds:uri="http://www.w3.org/XML/1998/namespace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026D2541-0314-44B5-920B-FEC53A3EB6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d6967f0-2cd1-4d60-ba06-13bf4c388688"/>
    <ds:schemaRef ds:uri="639d130d-769c-42b2-b81e-344b26231ca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A470334-DB4A-4A0F-98FA-8F2F96AA57D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65</Words>
  <Application>Microsoft Office PowerPoint</Application>
  <PresentationFormat>Custom</PresentationFormat>
  <Paragraphs>53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 Template (inches)</dc:title>
  <dc:creator>LearningServices@groups.uoguelph.ca</dc:creator>
  <cp:lastModifiedBy>Joannah O'Hatnick</cp:lastModifiedBy>
  <cp:revision>13</cp:revision>
  <dcterms:created xsi:type="dcterms:W3CDTF">2015-02-26T19:51:38Z</dcterms:created>
  <dcterms:modified xsi:type="dcterms:W3CDTF">2022-12-05T18:22:43Z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0x01010093C882E4A7B24D4E90DB4ECD94127DF2</vt:lpwstr>
  </property>
</Properties>
</file>