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43919775" cy="33120013"/>
  <p:notesSz cx="7010400" cy="9296400"/>
  <p:defaultTextStyle>
    <a:defPPr>
      <a:defRPr lang="en-US"/>
    </a:defPPr>
    <a:lvl1pPr marL="0" algn="l" defTabSz="4401848" rtl="0" eaLnBrk="1" latinLnBrk="0" hangingPunct="1">
      <a:defRPr sz="8625" kern="1200">
        <a:solidFill>
          <a:schemeClr val="tx1"/>
        </a:solidFill>
        <a:latin typeface="+mn-lt"/>
        <a:ea typeface="+mn-ea"/>
        <a:cs typeface="+mn-cs"/>
      </a:defRPr>
    </a:lvl1pPr>
    <a:lvl2pPr marL="2200924" algn="l" defTabSz="4401848" rtl="0" eaLnBrk="1" latinLnBrk="0" hangingPunct="1">
      <a:defRPr sz="8625" kern="1200">
        <a:solidFill>
          <a:schemeClr val="tx1"/>
        </a:solidFill>
        <a:latin typeface="+mn-lt"/>
        <a:ea typeface="+mn-ea"/>
        <a:cs typeface="+mn-cs"/>
      </a:defRPr>
    </a:lvl2pPr>
    <a:lvl3pPr marL="4401848" algn="l" defTabSz="4401848" rtl="0" eaLnBrk="1" latinLnBrk="0" hangingPunct="1">
      <a:defRPr sz="8625" kern="1200">
        <a:solidFill>
          <a:schemeClr val="tx1"/>
        </a:solidFill>
        <a:latin typeface="+mn-lt"/>
        <a:ea typeface="+mn-ea"/>
        <a:cs typeface="+mn-cs"/>
      </a:defRPr>
    </a:lvl3pPr>
    <a:lvl4pPr marL="6602773" algn="l" defTabSz="4401848" rtl="0" eaLnBrk="1" latinLnBrk="0" hangingPunct="1">
      <a:defRPr sz="8625" kern="1200">
        <a:solidFill>
          <a:schemeClr val="tx1"/>
        </a:solidFill>
        <a:latin typeface="+mn-lt"/>
        <a:ea typeface="+mn-ea"/>
        <a:cs typeface="+mn-cs"/>
      </a:defRPr>
    </a:lvl4pPr>
    <a:lvl5pPr marL="8803697" algn="l" defTabSz="4401848" rtl="0" eaLnBrk="1" latinLnBrk="0" hangingPunct="1">
      <a:defRPr sz="8625" kern="1200">
        <a:solidFill>
          <a:schemeClr val="tx1"/>
        </a:solidFill>
        <a:latin typeface="+mn-lt"/>
        <a:ea typeface="+mn-ea"/>
        <a:cs typeface="+mn-cs"/>
      </a:defRPr>
    </a:lvl5pPr>
    <a:lvl6pPr marL="11004621" algn="l" defTabSz="4401848" rtl="0" eaLnBrk="1" latinLnBrk="0" hangingPunct="1">
      <a:defRPr sz="8625" kern="1200">
        <a:solidFill>
          <a:schemeClr val="tx1"/>
        </a:solidFill>
        <a:latin typeface="+mn-lt"/>
        <a:ea typeface="+mn-ea"/>
        <a:cs typeface="+mn-cs"/>
      </a:defRPr>
    </a:lvl6pPr>
    <a:lvl7pPr marL="13205545" algn="l" defTabSz="4401848" rtl="0" eaLnBrk="1" latinLnBrk="0" hangingPunct="1">
      <a:defRPr sz="8625" kern="1200">
        <a:solidFill>
          <a:schemeClr val="tx1"/>
        </a:solidFill>
        <a:latin typeface="+mn-lt"/>
        <a:ea typeface="+mn-ea"/>
        <a:cs typeface="+mn-cs"/>
      </a:defRPr>
    </a:lvl7pPr>
    <a:lvl8pPr marL="15406470" algn="l" defTabSz="4401848" rtl="0" eaLnBrk="1" latinLnBrk="0" hangingPunct="1">
      <a:defRPr sz="8625" kern="1200">
        <a:solidFill>
          <a:schemeClr val="tx1"/>
        </a:solidFill>
        <a:latin typeface="+mn-lt"/>
        <a:ea typeface="+mn-ea"/>
        <a:cs typeface="+mn-cs"/>
      </a:defRPr>
    </a:lvl8pPr>
    <a:lvl9pPr marL="17607394" algn="l" defTabSz="4401848" rtl="0" eaLnBrk="1" latinLnBrk="0" hangingPunct="1">
      <a:defRPr sz="862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432" userDrawn="1">
          <p15:clr>
            <a:srgbClr val="A4A3A4"/>
          </p15:clr>
        </p15:guide>
        <p15:guide id="2" pos="1383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ictoria Fritz" initials="VF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C72A"/>
    <a:srgbClr val="C20430"/>
    <a:srgbClr val="69A3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52E1C5-2767-E644-10F6-29DC2C4955A1}" v="2" dt="2022-12-08T15:54:10.673"/>
    <p1510:client id="{8DF83DE2-1C92-4018-9388-C4859CE864F9}" v="214" dt="2022-12-08T16:14:43.7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10432"/>
        <p:guide pos="13833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annah O'Hatnick" userId="S::johatnic@uoguelph.ca::50af43d4-87ba-4b1a-a17d-7156ba689736" providerId="AD" clId="Web-{4252E1C5-2767-E644-10F6-29DC2C4955A1}"/>
    <pc:docChg chg="modSld">
      <pc:chgData name="Joannah O'Hatnick" userId="S::johatnic@uoguelph.ca::50af43d4-87ba-4b1a-a17d-7156ba689736" providerId="AD" clId="Web-{4252E1C5-2767-E644-10F6-29DC2C4955A1}" dt="2022-12-08T15:54:10.673" v="1"/>
      <pc:docMkLst>
        <pc:docMk/>
      </pc:docMkLst>
      <pc:sldChg chg="modSp">
        <pc:chgData name="Joannah O'Hatnick" userId="S::johatnic@uoguelph.ca::50af43d4-87ba-4b1a-a17d-7156ba689736" providerId="AD" clId="Web-{4252E1C5-2767-E644-10F6-29DC2C4955A1}" dt="2022-12-08T15:54:10.673" v="1"/>
        <pc:sldMkLst>
          <pc:docMk/>
          <pc:sldMk cId="3149331692" sldId="256"/>
        </pc:sldMkLst>
        <pc:spChg chg="mod">
          <ac:chgData name="Joannah O'Hatnick" userId="S::johatnic@uoguelph.ca::50af43d4-87ba-4b1a-a17d-7156ba689736" providerId="AD" clId="Web-{4252E1C5-2767-E644-10F6-29DC2C4955A1}" dt="2022-12-08T15:54:10.673" v="1"/>
          <ac:spMkLst>
            <pc:docMk/>
            <pc:sldMk cId="3149331692" sldId="256"/>
            <ac:spMk id="5" creationId="{00000000-0000-0000-0000-000000000000}"/>
          </ac:spMkLst>
        </pc:spChg>
      </pc:sldChg>
    </pc:docChg>
  </pc:docChgLst>
  <pc:docChgLst>
    <pc:chgData name="Jason Dodd" userId="de918591-8fca-407f-8dce-b4b5c966cd0f" providerId="ADAL" clId="{35243365-D791-45D8-932B-36F6E66D07A2}"/>
    <pc:docChg chg="modSld">
      <pc:chgData name="Jason Dodd" userId="de918591-8fca-407f-8dce-b4b5c966cd0f" providerId="ADAL" clId="{35243365-D791-45D8-932B-36F6E66D07A2}" dt="2022-11-08T17:46:50.517" v="0" actId="948"/>
      <pc:docMkLst>
        <pc:docMk/>
      </pc:docMkLst>
      <pc:sldChg chg="modSp mod">
        <pc:chgData name="Jason Dodd" userId="de918591-8fca-407f-8dce-b4b5c966cd0f" providerId="ADAL" clId="{35243365-D791-45D8-932B-36F6E66D07A2}" dt="2022-11-08T17:46:50.517" v="0" actId="948"/>
        <pc:sldMkLst>
          <pc:docMk/>
          <pc:sldMk cId="3149331692" sldId="256"/>
        </pc:sldMkLst>
        <pc:spChg chg="mod">
          <ac:chgData name="Jason Dodd" userId="de918591-8fca-407f-8dce-b4b5c966cd0f" providerId="ADAL" clId="{35243365-D791-45D8-932B-36F6E66D07A2}" dt="2022-11-08T17:46:50.517" v="0" actId="948"/>
          <ac:spMkLst>
            <pc:docMk/>
            <pc:sldMk cId="3149331692" sldId="256"/>
            <ac:spMk id="7" creationId="{00000000-0000-0000-0000-000000000000}"/>
          </ac:spMkLst>
        </pc:spChg>
      </pc:sldChg>
    </pc:docChg>
  </pc:docChgLst>
  <pc:docChgLst>
    <pc:chgData name="Jason Dodd" userId="de918591-8fca-407f-8dce-b4b5c966cd0f" providerId="ADAL" clId="{8DF83DE2-1C92-4018-9388-C4859CE864F9}"/>
    <pc:docChg chg="undo redo custSel modSld">
      <pc:chgData name="Jason Dodd" userId="de918591-8fca-407f-8dce-b4b5c966cd0f" providerId="ADAL" clId="{8DF83DE2-1C92-4018-9388-C4859CE864F9}" dt="2022-12-08T16:14:43.722" v="209" actId="179"/>
      <pc:docMkLst>
        <pc:docMk/>
      </pc:docMkLst>
      <pc:sldChg chg="modSp mod">
        <pc:chgData name="Jason Dodd" userId="de918591-8fca-407f-8dce-b4b5c966cd0f" providerId="ADAL" clId="{8DF83DE2-1C92-4018-9388-C4859CE864F9}" dt="2022-12-08T16:14:43.722" v="209" actId="179"/>
        <pc:sldMkLst>
          <pc:docMk/>
          <pc:sldMk cId="3149331692" sldId="256"/>
        </pc:sldMkLst>
        <pc:spChg chg="mod">
          <ac:chgData name="Jason Dodd" userId="de918591-8fca-407f-8dce-b4b5c966cd0f" providerId="ADAL" clId="{8DF83DE2-1C92-4018-9388-C4859CE864F9}" dt="2022-12-08T16:14:43.722" v="209" actId="179"/>
          <ac:spMkLst>
            <pc:docMk/>
            <pc:sldMk cId="3149331692" sldId="256"/>
            <ac:spMk id="5" creationId="{00000000-0000-0000-0000-000000000000}"/>
          </ac:spMkLst>
        </pc:spChg>
        <pc:spChg chg="mod">
          <ac:chgData name="Jason Dodd" userId="de918591-8fca-407f-8dce-b4b5c966cd0f" providerId="ADAL" clId="{8DF83DE2-1C92-4018-9388-C4859CE864F9}" dt="2022-12-08T15:58:47.651" v="140" actId="14100"/>
          <ac:spMkLst>
            <pc:docMk/>
            <pc:sldMk cId="3149331692" sldId="256"/>
            <ac:spMk id="7" creationId="{00000000-0000-0000-0000-000000000000}"/>
          </ac:spMkLst>
        </pc:spChg>
        <pc:spChg chg="mod">
          <ac:chgData name="Jason Dodd" userId="de918591-8fca-407f-8dce-b4b5c966cd0f" providerId="ADAL" clId="{8DF83DE2-1C92-4018-9388-C4859CE864F9}" dt="2022-12-08T16:02:34.259" v="150" actId="33524"/>
          <ac:spMkLst>
            <pc:docMk/>
            <pc:sldMk cId="3149331692" sldId="256"/>
            <ac:spMk id="10" creationId="{00000000-0000-0000-0000-000000000000}"/>
          </ac:spMkLst>
        </pc:spChg>
        <pc:spChg chg="mod">
          <ac:chgData name="Jason Dodd" userId="de918591-8fca-407f-8dce-b4b5c966cd0f" providerId="ADAL" clId="{8DF83DE2-1C92-4018-9388-C4859CE864F9}" dt="2022-12-08T16:11:16.567" v="193" actId="14100"/>
          <ac:spMkLst>
            <pc:docMk/>
            <pc:sldMk cId="3149331692" sldId="256"/>
            <ac:spMk id="12" creationId="{00000000-0000-0000-0000-000000000000}"/>
          </ac:spMkLst>
        </pc:spChg>
        <pc:spChg chg="mod">
          <ac:chgData name="Jason Dodd" userId="de918591-8fca-407f-8dce-b4b5c966cd0f" providerId="ADAL" clId="{8DF83DE2-1C92-4018-9388-C4859CE864F9}" dt="2022-12-08T16:05:19.401" v="152" actId="1076"/>
          <ac:spMkLst>
            <pc:docMk/>
            <pc:sldMk cId="3149331692" sldId="256"/>
            <ac:spMk id="19" creationId="{00000000-0000-0000-0000-000000000000}"/>
          </ac:spMkLst>
        </pc:spChg>
        <pc:picChg chg="mod">
          <ac:chgData name="Jason Dodd" userId="de918591-8fca-407f-8dce-b4b5c966cd0f" providerId="ADAL" clId="{8DF83DE2-1C92-4018-9388-C4859CE864F9}" dt="2022-12-08T16:14:35.073" v="207" actId="1076"/>
          <ac:picMkLst>
            <pc:docMk/>
            <pc:sldMk cId="3149331692" sldId="256"/>
            <ac:picMk id="22" creationId="{00000000-0000-0000-0000-000000000000}"/>
          </ac:picMkLst>
        </pc:picChg>
      </pc:sldChg>
    </pc:docChg>
  </pc:docChgLst>
  <pc:docChgLst>
    <pc:chgData name="Jason Dodd" userId="de918591-8fca-407f-8dce-b4b5c966cd0f" providerId="ADAL" clId="{95D31E2C-0F62-4DF4-AC2C-98838EA973C3}"/>
    <pc:docChg chg="modSld">
      <pc:chgData name="Jason Dodd" userId="de918591-8fca-407f-8dce-b4b5c966cd0f" providerId="ADAL" clId="{95D31E2C-0F62-4DF4-AC2C-98838EA973C3}" dt="2022-11-15T17:01:13.175" v="197" actId="962"/>
      <pc:docMkLst>
        <pc:docMk/>
      </pc:docMkLst>
      <pc:sldChg chg="modSp mod">
        <pc:chgData name="Jason Dodd" userId="de918591-8fca-407f-8dce-b4b5c966cd0f" providerId="ADAL" clId="{95D31E2C-0F62-4DF4-AC2C-98838EA973C3}" dt="2022-11-15T17:01:13.175" v="197" actId="962"/>
        <pc:sldMkLst>
          <pc:docMk/>
          <pc:sldMk cId="3149331692" sldId="256"/>
        </pc:sldMkLst>
        <pc:spChg chg="ord">
          <ac:chgData name="Jason Dodd" userId="de918591-8fca-407f-8dce-b4b5c966cd0f" providerId="ADAL" clId="{95D31E2C-0F62-4DF4-AC2C-98838EA973C3}" dt="2022-11-15T16:59:24.057" v="39" actId="13244"/>
          <ac:spMkLst>
            <pc:docMk/>
            <pc:sldMk cId="3149331692" sldId="256"/>
            <ac:spMk id="4" creationId="{00000000-0000-0000-0000-000000000000}"/>
          </ac:spMkLst>
        </pc:spChg>
        <pc:spChg chg="ord">
          <ac:chgData name="Jason Dodd" userId="de918591-8fca-407f-8dce-b4b5c966cd0f" providerId="ADAL" clId="{95D31E2C-0F62-4DF4-AC2C-98838EA973C3}" dt="2022-11-15T16:59:27.839" v="40" actId="13244"/>
          <ac:spMkLst>
            <pc:docMk/>
            <pc:sldMk cId="3149331692" sldId="256"/>
            <ac:spMk id="8" creationId="{00000000-0000-0000-0000-000000000000}"/>
          </ac:spMkLst>
        </pc:spChg>
        <pc:spChg chg="mod">
          <ac:chgData name="Jason Dodd" userId="de918591-8fca-407f-8dce-b4b5c966cd0f" providerId="ADAL" clId="{95D31E2C-0F62-4DF4-AC2C-98838EA973C3}" dt="2022-11-15T16:54:30.630" v="38" actId="20577"/>
          <ac:spMkLst>
            <pc:docMk/>
            <pc:sldMk cId="3149331692" sldId="256"/>
            <ac:spMk id="10" creationId="{00000000-0000-0000-0000-000000000000}"/>
          </ac:spMkLst>
        </pc:spChg>
        <pc:spChg chg="ord">
          <ac:chgData name="Jason Dodd" userId="de918591-8fca-407f-8dce-b4b5c966cd0f" providerId="ADAL" clId="{95D31E2C-0F62-4DF4-AC2C-98838EA973C3}" dt="2022-11-15T16:59:54.513" v="44" actId="13244"/>
          <ac:spMkLst>
            <pc:docMk/>
            <pc:sldMk cId="3149331692" sldId="256"/>
            <ac:spMk id="12" creationId="{00000000-0000-0000-0000-000000000000}"/>
          </ac:spMkLst>
        </pc:spChg>
        <pc:spChg chg="ord">
          <ac:chgData name="Jason Dodd" userId="de918591-8fca-407f-8dce-b4b5c966cd0f" providerId="ADAL" clId="{95D31E2C-0F62-4DF4-AC2C-98838EA973C3}" dt="2022-11-15T16:59:36.081" v="41" actId="13244"/>
          <ac:spMkLst>
            <pc:docMk/>
            <pc:sldMk cId="3149331692" sldId="256"/>
            <ac:spMk id="16" creationId="{00000000-0000-0000-0000-000000000000}"/>
          </ac:spMkLst>
        </pc:spChg>
        <pc:spChg chg="mod">
          <ac:chgData name="Jason Dodd" userId="de918591-8fca-407f-8dce-b4b5c966cd0f" providerId="ADAL" clId="{95D31E2C-0F62-4DF4-AC2C-98838EA973C3}" dt="2022-11-15T16:48:15.415" v="21" actId="20577"/>
          <ac:spMkLst>
            <pc:docMk/>
            <pc:sldMk cId="3149331692" sldId="256"/>
            <ac:spMk id="17" creationId="{00000000-0000-0000-0000-000000000000}"/>
          </ac:spMkLst>
        </pc:spChg>
        <pc:spChg chg="ord">
          <ac:chgData name="Jason Dodd" userId="de918591-8fca-407f-8dce-b4b5c966cd0f" providerId="ADAL" clId="{95D31E2C-0F62-4DF4-AC2C-98838EA973C3}" dt="2022-11-15T17:00:08.177" v="45" actId="13244"/>
          <ac:spMkLst>
            <pc:docMk/>
            <pc:sldMk cId="3149331692" sldId="256"/>
            <ac:spMk id="18" creationId="{00000000-0000-0000-0000-000000000000}"/>
          </ac:spMkLst>
        </pc:spChg>
        <pc:spChg chg="ord">
          <ac:chgData name="Jason Dodd" userId="de918591-8fca-407f-8dce-b4b5c966cd0f" providerId="ADAL" clId="{95D31E2C-0F62-4DF4-AC2C-98838EA973C3}" dt="2022-11-15T16:59:49.745" v="43" actId="13244"/>
          <ac:spMkLst>
            <pc:docMk/>
            <pc:sldMk cId="3149331692" sldId="256"/>
            <ac:spMk id="19" creationId="{00000000-0000-0000-0000-000000000000}"/>
          </ac:spMkLst>
        </pc:spChg>
        <pc:spChg chg="ord">
          <ac:chgData name="Jason Dodd" userId="de918591-8fca-407f-8dce-b4b5c966cd0f" providerId="ADAL" clId="{95D31E2C-0F62-4DF4-AC2C-98838EA973C3}" dt="2022-11-15T16:59:43.745" v="42" actId="13244"/>
          <ac:spMkLst>
            <pc:docMk/>
            <pc:sldMk cId="3149331692" sldId="256"/>
            <ac:spMk id="20" creationId="{00000000-0000-0000-0000-000000000000}"/>
          </ac:spMkLst>
        </pc:spChg>
        <pc:picChg chg="mod ord">
          <ac:chgData name="Jason Dodd" userId="de918591-8fca-407f-8dce-b4b5c966cd0f" providerId="ADAL" clId="{95D31E2C-0F62-4DF4-AC2C-98838EA973C3}" dt="2022-11-15T17:01:13.175" v="197" actId="962"/>
          <ac:picMkLst>
            <pc:docMk/>
            <pc:sldMk cId="3149331692" sldId="256"/>
            <ac:picMk id="3" creationId="{00000000-0000-0000-0000-000000000000}"/>
          </ac:picMkLst>
        </pc:picChg>
        <pc:picChg chg="mod">
          <ac:chgData name="Jason Dodd" userId="de918591-8fca-407f-8dce-b4b5c966cd0f" providerId="ADAL" clId="{95D31E2C-0F62-4DF4-AC2C-98838EA973C3}" dt="2022-11-15T17:00:30.335" v="53" actId="962"/>
          <ac:picMkLst>
            <pc:docMk/>
            <pc:sldMk cId="3149331692" sldId="256"/>
            <ac:picMk id="22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457C7-CAEF-4FA2-AF3A-F4F9E42AFECD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25575" y="1162050"/>
            <a:ext cx="415925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C59A7C-A12F-40DA-8DE4-601778A7E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877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59A7C-A12F-40DA-8DE4-601778A7E9A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111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3983" y="10288673"/>
            <a:ext cx="37331809" cy="70993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7966" y="18768008"/>
            <a:ext cx="30743843" cy="846400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60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92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8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843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804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765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72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687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91EE-3441-445C-A69B-7700B94124C0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D875-1F4A-4BFC-8159-685E4912E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936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91EE-3441-445C-A69B-7700B94124C0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D875-1F4A-4BFC-8159-685E4912E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851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41837" y="1326339"/>
            <a:ext cx="9881949" cy="282593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5989" y="1326339"/>
            <a:ext cx="28913852" cy="28259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91EE-3441-445C-A69B-7700B94124C0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D875-1F4A-4BFC-8159-685E4912E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771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91EE-3441-445C-A69B-7700B94124C0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D875-1F4A-4BFC-8159-685E4912E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373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9359" y="21282677"/>
            <a:ext cx="37331809" cy="6578003"/>
          </a:xfrm>
        </p:spPr>
        <p:txBody>
          <a:bodyPr anchor="t"/>
          <a:lstStyle>
            <a:lvl1pPr algn="l">
              <a:defRPr sz="1921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9359" y="14037677"/>
            <a:ext cx="37331809" cy="7245001"/>
          </a:xfrm>
        </p:spPr>
        <p:txBody>
          <a:bodyPr anchor="b"/>
          <a:lstStyle>
            <a:lvl1pPr marL="0" indent="0">
              <a:buNone/>
              <a:defRPr sz="9607">
                <a:solidFill>
                  <a:schemeClr val="tx1">
                    <a:tint val="75000"/>
                  </a:schemeClr>
                </a:solidFill>
              </a:defRPr>
            </a:lvl1pPr>
            <a:lvl2pPr marL="2196096" indent="0">
              <a:buNone/>
              <a:defRPr sz="8606">
                <a:solidFill>
                  <a:schemeClr val="tx1">
                    <a:tint val="75000"/>
                  </a:schemeClr>
                </a:solidFill>
              </a:defRPr>
            </a:lvl2pPr>
            <a:lvl3pPr marL="4392192" indent="0">
              <a:buNone/>
              <a:defRPr sz="7705">
                <a:solidFill>
                  <a:schemeClr val="tx1">
                    <a:tint val="75000"/>
                  </a:schemeClr>
                </a:solidFill>
              </a:defRPr>
            </a:lvl3pPr>
            <a:lvl4pPr marL="6588289" indent="0">
              <a:buNone/>
              <a:defRPr sz="6705">
                <a:solidFill>
                  <a:schemeClr val="tx1">
                    <a:tint val="75000"/>
                  </a:schemeClr>
                </a:solidFill>
              </a:defRPr>
            </a:lvl4pPr>
            <a:lvl5pPr marL="8784385" indent="0">
              <a:buNone/>
              <a:defRPr sz="6705">
                <a:solidFill>
                  <a:schemeClr val="tx1">
                    <a:tint val="75000"/>
                  </a:schemeClr>
                </a:solidFill>
              </a:defRPr>
            </a:lvl5pPr>
            <a:lvl6pPr marL="10980481" indent="0">
              <a:buNone/>
              <a:defRPr sz="6705">
                <a:solidFill>
                  <a:schemeClr val="tx1">
                    <a:tint val="75000"/>
                  </a:schemeClr>
                </a:solidFill>
              </a:defRPr>
            </a:lvl6pPr>
            <a:lvl7pPr marL="13176577" indent="0">
              <a:buNone/>
              <a:defRPr sz="6705">
                <a:solidFill>
                  <a:schemeClr val="tx1">
                    <a:tint val="75000"/>
                  </a:schemeClr>
                </a:solidFill>
              </a:defRPr>
            </a:lvl7pPr>
            <a:lvl8pPr marL="15372673" indent="0">
              <a:buNone/>
              <a:defRPr sz="6705">
                <a:solidFill>
                  <a:schemeClr val="tx1">
                    <a:tint val="75000"/>
                  </a:schemeClr>
                </a:solidFill>
              </a:defRPr>
            </a:lvl8pPr>
            <a:lvl9pPr marL="17568770" indent="0">
              <a:buNone/>
              <a:defRPr sz="670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91EE-3441-445C-A69B-7700B94124C0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D875-1F4A-4BFC-8159-685E4912E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896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5989" y="7728006"/>
            <a:ext cx="19397901" cy="21857677"/>
          </a:xfrm>
        </p:spPr>
        <p:txBody>
          <a:bodyPr/>
          <a:lstStyle>
            <a:lvl1pPr>
              <a:defRPr sz="13409"/>
            </a:lvl1pPr>
            <a:lvl2pPr>
              <a:defRPr sz="11508"/>
            </a:lvl2pPr>
            <a:lvl3pPr>
              <a:defRPr sz="9607"/>
            </a:lvl3pPr>
            <a:lvl4pPr>
              <a:defRPr sz="8606"/>
            </a:lvl4pPr>
            <a:lvl5pPr>
              <a:defRPr sz="8606"/>
            </a:lvl5pPr>
            <a:lvl6pPr>
              <a:defRPr sz="8606"/>
            </a:lvl6pPr>
            <a:lvl7pPr>
              <a:defRPr sz="8606"/>
            </a:lvl7pPr>
            <a:lvl8pPr>
              <a:defRPr sz="8606"/>
            </a:lvl8pPr>
            <a:lvl9pPr>
              <a:defRPr sz="860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25885" y="7728006"/>
            <a:ext cx="19397901" cy="21857677"/>
          </a:xfrm>
        </p:spPr>
        <p:txBody>
          <a:bodyPr/>
          <a:lstStyle>
            <a:lvl1pPr>
              <a:defRPr sz="13409"/>
            </a:lvl1pPr>
            <a:lvl2pPr>
              <a:defRPr sz="11508"/>
            </a:lvl2pPr>
            <a:lvl3pPr>
              <a:defRPr sz="9607"/>
            </a:lvl3pPr>
            <a:lvl4pPr>
              <a:defRPr sz="8606"/>
            </a:lvl4pPr>
            <a:lvl5pPr>
              <a:defRPr sz="8606"/>
            </a:lvl5pPr>
            <a:lvl6pPr>
              <a:defRPr sz="8606"/>
            </a:lvl6pPr>
            <a:lvl7pPr>
              <a:defRPr sz="8606"/>
            </a:lvl7pPr>
            <a:lvl8pPr>
              <a:defRPr sz="8606"/>
            </a:lvl8pPr>
            <a:lvl9pPr>
              <a:defRPr sz="860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91EE-3441-445C-A69B-7700B94124C0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D875-1F4A-4BFC-8159-685E4912E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461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5989" y="7413672"/>
            <a:ext cx="19405528" cy="3089666"/>
          </a:xfrm>
        </p:spPr>
        <p:txBody>
          <a:bodyPr anchor="b"/>
          <a:lstStyle>
            <a:lvl1pPr marL="0" indent="0">
              <a:buNone/>
              <a:defRPr sz="11508" b="1"/>
            </a:lvl1pPr>
            <a:lvl2pPr marL="2196096" indent="0">
              <a:buNone/>
              <a:defRPr sz="9607" b="1"/>
            </a:lvl2pPr>
            <a:lvl3pPr marL="4392192" indent="0">
              <a:buNone/>
              <a:defRPr sz="8606" b="1"/>
            </a:lvl3pPr>
            <a:lvl4pPr marL="6588289" indent="0">
              <a:buNone/>
              <a:defRPr sz="7705" b="1"/>
            </a:lvl4pPr>
            <a:lvl5pPr marL="8784385" indent="0">
              <a:buNone/>
              <a:defRPr sz="7705" b="1"/>
            </a:lvl5pPr>
            <a:lvl6pPr marL="10980481" indent="0">
              <a:buNone/>
              <a:defRPr sz="7705" b="1"/>
            </a:lvl6pPr>
            <a:lvl7pPr marL="13176577" indent="0">
              <a:buNone/>
              <a:defRPr sz="7705" b="1"/>
            </a:lvl7pPr>
            <a:lvl8pPr marL="15372673" indent="0">
              <a:buNone/>
              <a:defRPr sz="7705" b="1"/>
            </a:lvl8pPr>
            <a:lvl9pPr marL="17568770" indent="0">
              <a:buNone/>
              <a:defRPr sz="770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5989" y="10503337"/>
            <a:ext cx="19405528" cy="19082343"/>
          </a:xfrm>
        </p:spPr>
        <p:txBody>
          <a:bodyPr/>
          <a:lstStyle>
            <a:lvl1pPr>
              <a:defRPr sz="11508"/>
            </a:lvl1pPr>
            <a:lvl2pPr>
              <a:defRPr sz="9607"/>
            </a:lvl2pPr>
            <a:lvl3pPr>
              <a:defRPr sz="8606"/>
            </a:lvl3pPr>
            <a:lvl4pPr>
              <a:defRPr sz="7705"/>
            </a:lvl4pPr>
            <a:lvl5pPr>
              <a:defRPr sz="7705"/>
            </a:lvl5pPr>
            <a:lvl6pPr>
              <a:defRPr sz="7705"/>
            </a:lvl6pPr>
            <a:lvl7pPr>
              <a:defRPr sz="7705"/>
            </a:lvl7pPr>
            <a:lvl8pPr>
              <a:defRPr sz="7705"/>
            </a:lvl8pPr>
            <a:lvl9pPr>
              <a:defRPr sz="77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310637" y="7413672"/>
            <a:ext cx="19413151" cy="3089666"/>
          </a:xfrm>
        </p:spPr>
        <p:txBody>
          <a:bodyPr anchor="b"/>
          <a:lstStyle>
            <a:lvl1pPr marL="0" indent="0">
              <a:buNone/>
              <a:defRPr sz="11508" b="1"/>
            </a:lvl1pPr>
            <a:lvl2pPr marL="2196096" indent="0">
              <a:buNone/>
              <a:defRPr sz="9607" b="1"/>
            </a:lvl2pPr>
            <a:lvl3pPr marL="4392192" indent="0">
              <a:buNone/>
              <a:defRPr sz="8606" b="1"/>
            </a:lvl3pPr>
            <a:lvl4pPr marL="6588289" indent="0">
              <a:buNone/>
              <a:defRPr sz="7705" b="1"/>
            </a:lvl4pPr>
            <a:lvl5pPr marL="8784385" indent="0">
              <a:buNone/>
              <a:defRPr sz="7705" b="1"/>
            </a:lvl5pPr>
            <a:lvl6pPr marL="10980481" indent="0">
              <a:buNone/>
              <a:defRPr sz="7705" b="1"/>
            </a:lvl6pPr>
            <a:lvl7pPr marL="13176577" indent="0">
              <a:buNone/>
              <a:defRPr sz="7705" b="1"/>
            </a:lvl7pPr>
            <a:lvl8pPr marL="15372673" indent="0">
              <a:buNone/>
              <a:defRPr sz="7705" b="1"/>
            </a:lvl8pPr>
            <a:lvl9pPr marL="17568770" indent="0">
              <a:buNone/>
              <a:defRPr sz="770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310637" y="10503337"/>
            <a:ext cx="19413151" cy="19082343"/>
          </a:xfrm>
        </p:spPr>
        <p:txBody>
          <a:bodyPr/>
          <a:lstStyle>
            <a:lvl1pPr>
              <a:defRPr sz="11508"/>
            </a:lvl1pPr>
            <a:lvl2pPr>
              <a:defRPr sz="9607"/>
            </a:lvl2pPr>
            <a:lvl3pPr>
              <a:defRPr sz="8606"/>
            </a:lvl3pPr>
            <a:lvl4pPr>
              <a:defRPr sz="7705"/>
            </a:lvl4pPr>
            <a:lvl5pPr>
              <a:defRPr sz="7705"/>
            </a:lvl5pPr>
            <a:lvl6pPr>
              <a:defRPr sz="7705"/>
            </a:lvl6pPr>
            <a:lvl7pPr>
              <a:defRPr sz="7705"/>
            </a:lvl7pPr>
            <a:lvl8pPr>
              <a:defRPr sz="7705"/>
            </a:lvl8pPr>
            <a:lvl9pPr>
              <a:defRPr sz="77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91EE-3441-445C-A69B-7700B94124C0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D875-1F4A-4BFC-8159-685E4912E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963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91EE-3441-445C-A69B-7700B94124C0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D875-1F4A-4BFC-8159-685E4912E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260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91EE-3441-445C-A69B-7700B94124C0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D875-1F4A-4BFC-8159-685E4912E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717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992" y="1318667"/>
            <a:ext cx="14449303" cy="5612002"/>
          </a:xfrm>
        </p:spPr>
        <p:txBody>
          <a:bodyPr anchor="b"/>
          <a:lstStyle>
            <a:lvl1pPr algn="l">
              <a:defRPr sz="960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71412" y="1318670"/>
            <a:ext cx="24552374" cy="28267013"/>
          </a:xfrm>
        </p:spPr>
        <p:txBody>
          <a:bodyPr/>
          <a:lstStyle>
            <a:lvl1pPr>
              <a:defRPr sz="15411"/>
            </a:lvl1pPr>
            <a:lvl2pPr>
              <a:defRPr sz="13409"/>
            </a:lvl2pPr>
            <a:lvl3pPr>
              <a:defRPr sz="11508"/>
            </a:lvl3pPr>
            <a:lvl4pPr>
              <a:defRPr sz="9607"/>
            </a:lvl4pPr>
            <a:lvl5pPr>
              <a:defRPr sz="9607"/>
            </a:lvl5pPr>
            <a:lvl6pPr>
              <a:defRPr sz="9607"/>
            </a:lvl6pPr>
            <a:lvl7pPr>
              <a:defRPr sz="9607"/>
            </a:lvl7pPr>
            <a:lvl8pPr>
              <a:defRPr sz="9607"/>
            </a:lvl8pPr>
            <a:lvl9pPr>
              <a:defRPr sz="96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5992" y="6930672"/>
            <a:ext cx="14449303" cy="22655011"/>
          </a:xfrm>
        </p:spPr>
        <p:txBody>
          <a:bodyPr/>
          <a:lstStyle>
            <a:lvl1pPr marL="0" indent="0">
              <a:buNone/>
              <a:defRPr sz="6705"/>
            </a:lvl1pPr>
            <a:lvl2pPr marL="2196096" indent="0">
              <a:buNone/>
              <a:defRPr sz="5804"/>
            </a:lvl2pPr>
            <a:lvl3pPr marL="4392192" indent="0">
              <a:buNone/>
              <a:defRPr sz="4803"/>
            </a:lvl3pPr>
            <a:lvl4pPr marL="6588289" indent="0">
              <a:buNone/>
              <a:defRPr sz="4303"/>
            </a:lvl4pPr>
            <a:lvl5pPr marL="8784385" indent="0">
              <a:buNone/>
              <a:defRPr sz="4303"/>
            </a:lvl5pPr>
            <a:lvl6pPr marL="10980481" indent="0">
              <a:buNone/>
              <a:defRPr sz="4303"/>
            </a:lvl6pPr>
            <a:lvl7pPr marL="13176577" indent="0">
              <a:buNone/>
              <a:defRPr sz="4303"/>
            </a:lvl7pPr>
            <a:lvl8pPr marL="15372673" indent="0">
              <a:buNone/>
              <a:defRPr sz="4303"/>
            </a:lvl8pPr>
            <a:lvl9pPr marL="17568770" indent="0">
              <a:buNone/>
              <a:defRPr sz="430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91EE-3441-445C-A69B-7700B94124C0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D875-1F4A-4BFC-8159-685E4912E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960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8583" y="23184009"/>
            <a:ext cx="26351865" cy="2737003"/>
          </a:xfrm>
        </p:spPr>
        <p:txBody>
          <a:bodyPr anchor="b"/>
          <a:lstStyle>
            <a:lvl1pPr algn="l">
              <a:defRPr sz="960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8583" y="2959334"/>
            <a:ext cx="26351865" cy="19872008"/>
          </a:xfrm>
        </p:spPr>
        <p:txBody>
          <a:bodyPr/>
          <a:lstStyle>
            <a:lvl1pPr marL="0" indent="0">
              <a:buNone/>
              <a:defRPr sz="15411"/>
            </a:lvl1pPr>
            <a:lvl2pPr marL="2196096" indent="0">
              <a:buNone/>
              <a:defRPr sz="13409"/>
            </a:lvl2pPr>
            <a:lvl3pPr marL="4392192" indent="0">
              <a:buNone/>
              <a:defRPr sz="11508"/>
            </a:lvl3pPr>
            <a:lvl4pPr marL="6588289" indent="0">
              <a:buNone/>
              <a:defRPr sz="9607"/>
            </a:lvl4pPr>
            <a:lvl5pPr marL="8784385" indent="0">
              <a:buNone/>
              <a:defRPr sz="9607"/>
            </a:lvl5pPr>
            <a:lvl6pPr marL="10980481" indent="0">
              <a:buNone/>
              <a:defRPr sz="9607"/>
            </a:lvl6pPr>
            <a:lvl7pPr marL="13176577" indent="0">
              <a:buNone/>
              <a:defRPr sz="9607"/>
            </a:lvl7pPr>
            <a:lvl8pPr marL="15372673" indent="0">
              <a:buNone/>
              <a:defRPr sz="9607"/>
            </a:lvl8pPr>
            <a:lvl9pPr marL="17568770" indent="0">
              <a:buNone/>
              <a:defRPr sz="960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8583" y="25921012"/>
            <a:ext cx="26351865" cy="3887000"/>
          </a:xfrm>
        </p:spPr>
        <p:txBody>
          <a:bodyPr/>
          <a:lstStyle>
            <a:lvl1pPr marL="0" indent="0">
              <a:buNone/>
              <a:defRPr sz="6705"/>
            </a:lvl1pPr>
            <a:lvl2pPr marL="2196096" indent="0">
              <a:buNone/>
              <a:defRPr sz="5804"/>
            </a:lvl2pPr>
            <a:lvl3pPr marL="4392192" indent="0">
              <a:buNone/>
              <a:defRPr sz="4803"/>
            </a:lvl3pPr>
            <a:lvl4pPr marL="6588289" indent="0">
              <a:buNone/>
              <a:defRPr sz="4303"/>
            </a:lvl4pPr>
            <a:lvl5pPr marL="8784385" indent="0">
              <a:buNone/>
              <a:defRPr sz="4303"/>
            </a:lvl5pPr>
            <a:lvl6pPr marL="10980481" indent="0">
              <a:buNone/>
              <a:defRPr sz="4303"/>
            </a:lvl6pPr>
            <a:lvl7pPr marL="13176577" indent="0">
              <a:buNone/>
              <a:defRPr sz="4303"/>
            </a:lvl7pPr>
            <a:lvl8pPr marL="15372673" indent="0">
              <a:buNone/>
              <a:defRPr sz="4303"/>
            </a:lvl8pPr>
            <a:lvl9pPr marL="17568770" indent="0">
              <a:buNone/>
              <a:defRPr sz="430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91EE-3441-445C-A69B-7700B94124C0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D875-1F4A-4BFC-8159-685E4912E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6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5989" y="1326336"/>
            <a:ext cx="39527798" cy="5520002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5989" y="7728006"/>
            <a:ext cx="39527798" cy="21857677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5989" y="30697347"/>
            <a:ext cx="10247948" cy="1763334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991EE-3441-445C-A69B-7700B94124C0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005923" y="30697347"/>
            <a:ext cx="13907929" cy="1763334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75839" y="30697347"/>
            <a:ext cx="10247948" cy="1763334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4D875-1F4A-4BFC-8159-685E4912E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370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92192" rtl="0" eaLnBrk="1" latinLnBrk="0" hangingPunct="1">
        <a:spcBef>
          <a:spcPct val="0"/>
        </a:spcBef>
        <a:buNone/>
        <a:defRPr sz="2111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7072" indent="-1647072" algn="l" defTabSz="4392192" rtl="0" eaLnBrk="1" latinLnBrk="0" hangingPunct="1">
        <a:spcBef>
          <a:spcPct val="20000"/>
        </a:spcBef>
        <a:buFont typeface="Arial" panose="020B0604020202020204" pitchFamily="34" charset="0"/>
        <a:buChar char="•"/>
        <a:defRPr sz="15411" kern="1200">
          <a:solidFill>
            <a:schemeClr val="tx1"/>
          </a:solidFill>
          <a:latin typeface="+mn-lt"/>
          <a:ea typeface="+mn-ea"/>
          <a:cs typeface="+mn-cs"/>
        </a:defRPr>
      </a:lvl1pPr>
      <a:lvl2pPr marL="3568656" indent="-1372560" algn="l" defTabSz="4392192" rtl="0" eaLnBrk="1" latinLnBrk="0" hangingPunct="1">
        <a:spcBef>
          <a:spcPct val="20000"/>
        </a:spcBef>
        <a:buFont typeface="Arial" panose="020B0604020202020204" pitchFamily="34" charset="0"/>
        <a:buChar char="–"/>
        <a:defRPr sz="13409" kern="1200">
          <a:solidFill>
            <a:schemeClr val="tx1"/>
          </a:solidFill>
          <a:latin typeface="+mn-lt"/>
          <a:ea typeface="+mn-ea"/>
          <a:cs typeface="+mn-cs"/>
        </a:defRPr>
      </a:lvl2pPr>
      <a:lvl3pPr marL="5490240" indent="-1098048" algn="l" defTabSz="4392192" rtl="0" eaLnBrk="1" latinLnBrk="0" hangingPunct="1">
        <a:spcBef>
          <a:spcPct val="20000"/>
        </a:spcBef>
        <a:buFont typeface="Arial" panose="020B0604020202020204" pitchFamily="34" charset="0"/>
        <a:buChar char="•"/>
        <a:defRPr sz="11508" kern="1200">
          <a:solidFill>
            <a:schemeClr val="tx1"/>
          </a:solidFill>
          <a:latin typeface="+mn-lt"/>
          <a:ea typeface="+mn-ea"/>
          <a:cs typeface="+mn-cs"/>
        </a:defRPr>
      </a:lvl3pPr>
      <a:lvl4pPr marL="7686337" indent="-1098048" algn="l" defTabSz="4392192" rtl="0" eaLnBrk="1" latinLnBrk="0" hangingPunct="1">
        <a:spcBef>
          <a:spcPct val="20000"/>
        </a:spcBef>
        <a:buFont typeface="Arial" panose="020B0604020202020204" pitchFamily="34" charset="0"/>
        <a:buChar char="–"/>
        <a:defRPr sz="9607" kern="1200">
          <a:solidFill>
            <a:schemeClr val="tx1"/>
          </a:solidFill>
          <a:latin typeface="+mn-lt"/>
          <a:ea typeface="+mn-ea"/>
          <a:cs typeface="+mn-cs"/>
        </a:defRPr>
      </a:lvl4pPr>
      <a:lvl5pPr marL="9882433" indent="-1098048" algn="l" defTabSz="4392192" rtl="0" eaLnBrk="1" latinLnBrk="0" hangingPunct="1">
        <a:spcBef>
          <a:spcPct val="20000"/>
        </a:spcBef>
        <a:buFont typeface="Arial" panose="020B0604020202020204" pitchFamily="34" charset="0"/>
        <a:buChar char="»"/>
        <a:defRPr sz="9607" kern="1200">
          <a:solidFill>
            <a:schemeClr val="tx1"/>
          </a:solidFill>
          <a:latin typeface="+mn-lt"/>
          <a:ea typeface="+mn-ea"/>
          <a:cs typeface="+mn-cs"/>
        </a:defRPr>
      </a:lvl5pPr>
      <a:lvl6pPr marL="12078529" indent="-1098048" algn="l" defTabSz="4392192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7" kern="1200">
          <a:solidFill>
            <a:schemeClr val="tx1"/>
          </a:solidFill>
          <a:latin typeface="+mn-lt"/>
          <a:ea typeface="+mn-ea"/>
          <a:cs typeface="+mn-cs"/>
        </a:defRPr>
      </a:lvl6pPr>
      <a:lvl7pPr marL="14274625" indent="-1098048" algn="l" defTabSz="4392192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7" kern="1200">
          <a:solidFill>
            <a:schemeClr val="tx1"/>
          </a:solidFill>
          <a:latin typeface="+mn-lt"/>
          <a:ea typeface="+mn-ea"/>
          <a:cs typeface="+mn-cs"/>
        </a:defRPr>
      </a:lvl7pPr>
      <a:lvl8pPr marL="16470721" indent="-1098048" algn="l" defTabSz="4392192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7" kern="1200">
          <a:solidFill>
            <a:schemeClr val="tx1"/>
          </a:solidFill>
          <a:latin typeface="+mn-lt"/>
          <a:ea typeface="+mn-ea"/>
          <a:cs typeface="+mn-cs"/>
        </a:defRPr>
      </a:lvl8pPr>
      <a:lvl9pPr marL="18666818" indent="-1098048" algn="l" defTabSz="4392192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92192" rtl="0" eaLnBrk="1" latinLnBrk="0" hangingPunct="1">
        <a:defRPr sz="8606" kern="1200">
          <a:solidFill>
            <a:schemeClr val="tx1"/>
          </a:solidFill>
          <a:latin typeface="+mn-lt"/>
          <a:ea typeface="+mn-ea"/>
          <a:cs typeface="+mn-cs"/>
        </a:defRPr>
      </a:lvl1pPr>
      <a:lvl2pPr marL="2196096" algn="l" defTabSz="4392192" rtl="0" eaLnBrk="1" latinLnBrk="0" hangingPunct="1">
        <a:defRPr sz="8606" kern="1200">
          <a:solidFill>
            <a:schemeClr val="tx1"/>
          </a:solidFill>
          <a:latin typeface="+mn-lt"/>
          <a:ea typeface="+mn-ea"/>
          <a:cs typeface="+mn-cs"/>
        </a:defRPr>
      </a:lvl2pPr>
      <a:lvl3pPr marL="4392192" algn="l" defTabSz="4392192" rtl="0" eaLnBrk="1" latinLnBrk="0" hangingPunct="1">
        <a:defRPr sz="8606" kern="1200">
          <a:solidFill>
            <a:schemeClr val="tx1"/>
          </a:solidFill>
          <a:latin typeface="+mn-lt"/>
          <a:ea typeface="+mn-ea"/>
          <a:cs typeface="+mn-cs"/>
        </a:defRPr>
      </a:lvl3pPr>
      <a:lvl4pPr marL="6588289" algn="l" defTabSz="4392192" rtl="0" eaLnBrk="1" latinLnBrk="0" hangingPunct="1">
        <a:defRPr sz="8606" kern="1200">
          <a:solidFill>
            <a:schemeClr val="tx1"/>
          </a:solidFill>
          <a:latin typeface="+mn-lt"/>
          <a:ea typeface="+mn-ea"/>
          <a:cs typeface="+mn-cs"/>
        </a:defRPr>
      </a:lvl4pPr>
      <a:lvl5pPr marL="8784385" algn="l" defTabSz="4392192" rtl="0" eaLnBrk="1" latinLnBrk="0" hangingPunct="1">
        <a:defRPr sz="8606" kern="1200">
          <a:solidFill>
            <a:schemeClr val="tx1"/>
          </a:solidFill>
          <a:latin typeface="+mn-lt"/>
          <a:ea typeface="+mn-ea"/>
          <a:cs typeface="+mn-cs"/>
        </a:defRPr>
      </a:lvl5pPr>
      <a:lvl6pPr marL="10980481" algn="l" defTabSz="4392192" rtl="0" eaLnBrk="1" latinLnBrk="0" hangingPunct="1">
        <a:defRPr sz="8606" kern="1200">
          <a:solidFill>
            <a:schemeClr val="tx1"/>
          </a:solidFill>
          <a:latin typeface="+mn-lt"/>
          <a:ea typeface="+mn-ea"/>
          <a:cs typeface="+mn-cs"/>
        </a:defRPr>
      </a:lvl6pPr>
      <a:lvl7pPr marL="13176577" algn="l" defTabSz="4392192" rtl="0" eaLnBrk="1" latinLnBrk="0" hangingPunct="1">
        <a:defRPr sz="8606" kern="1200">
          <a:solidFill>
            <a:schemeClr val="tx1"/>
          </a:solidFill>
          <a:latin typeface="+mn-lt"/>
          <a:ea typeface="+mn-ea"/>
          <a:cs typeface="+mn-cs"/>
        </a:defRPr>
      </a:lvl7pPr>
      <a:lvl8pPr marL="15372673" algn="l" defTabSz="4392192" rtl="0" eaLnBrk="1" latinLnBrk="0" hangingPunct="1">
        <a:defRPr sz="8606" kern="1200">
          <a:solidFill>
            <a:schemeClr val="tx1"/>
          </a:solidFill>
          <a:latin typeface="+mn-lt"/>
          <a:ea typeface="+mn-ea"/>
          <a:cs typeface="+mn-cs"/>
        </a:defRPr>
      </a:lvl8pPr>
      <a:lvl9pPr marL="17568770" algn="l" defTabSz="4392192" rtl="0" eaLnBrk="1" latinLnBrk="0" hangingPunct="1">
        <a:defRPr sz="8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uoguelphca.sharepoint.com/:p:/s/LearningServices/Efp_mywVzIhOqYzL7eeqr8QBw_zN8A-inarl8ld4SbqLIA?e=vnXFRv" TargetMode="External"/><Relationship Id="rId13" Type="http://schemas.openxmlformats.org/officeDocument/2006/relationships/hyperlink" Target="mailto:learning@uoguelph.ca" TargetMode="External"/><Relationship Id="rId3" Type="http://schemas.openxmlformats.org/officeDocument/2006/relationships/image" Target="../media/image1.jpeg"/><Relationship Id="rId7" Type="http://schemas.openxmlformats.org/officeDocument/2006/relationships/hyperlink" Target="http://guides.lib.uoguelph.ca/Images" TargetMode="External"/><Relationship Id="rId12" Type="http://schemas.openxmlformats.org/officeDocument/2006/relationships/hyperlink" Target="https://www.uoguelph.ca/chemistry/department/poster-printing" TargetMode="External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search.creativecommons.org/" TargetMode="External"/><Relationship Id="rId11" Type="http://schemas.openxmlformats.org/officeDocument/2006/relationships/hyperlink" Target="mailto:ismith@uoguelph.ca" TargetMode="External"/><Relationship Id="rId5" Type="http://schemas.openxmlformats.org/officeDocument/2006/relationships/hyperlink" Target="https://www.uoguelph.ca/brand-guide/logos/" TargetMode="External"/><Relationship Id="rId15" Type="http://schemas.openxmlformats.org/officeDocument/2006/relationships/hyperlink" Target="http://creativecommons.org/licenses/by-nc-sa/4.0/" TargetMode="External"/><Relationship Id="rId10" Type="http://schemas.openxmlformats.org/officeDocument/2006/relationships/hyperlink" Target="https://www.uoguelph.ca/cbs/services/college-biological-science-poster-printing-illustration-facility" TargetMode="External"/><Relationship Id="rId4" Type="http://schemas.openxmlformats.org/officeDocument/2006/relationships/hyperlink" Target="https://uoguelphca.sharepoint.com/:w:/s/LearningServices/EVoBWrYgvwtArOcdpumXquMBCQ4R8WRqxqleIs-D9VL13Q?e=Ij3xiA" TargetMode="External"/><Relationship Id="rId9" Type="http://schemas.openxmlformats.org/officeDocument/2006/relationships/hyperlink" Target="https://uoguelphca.sharepoint.com/:p:/s/LearningServices/EStl-yCLjQFMn2hDiZjBHzEBwicwT6KjsmTjPzLjR_aBhg?e=0yC3Mb" TargetMode="External"/><Relationship Id="rId14" Type="http://schemas.openxmlformats.org/officeDocument/2006/relationships/hyperlink" Target="https://www.lib.uoguelph.c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9A3B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0000" y="360000"/>
            <a:ext cx="43200000" cy="540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439198" tIns="219599" rIns="439198" bIns="219599" rtlCol="0" anchor="ctr">
            <a:noAutofit/>
          </a:bodyPr>
          <a:lstStyle/>
          <a:p>
            <a:pPr marL="12115800" algn="ctr">
              <a:spcAft>
                <a:spcPts val="1201"/>
              </a:spcAft>
            </a:pPr>
            <a:r>
              <a:rPr lang="en-US" sz="15800">
                <a:solidFill>
                  <a:srgbClr val="C2043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How to Create a Poster</a:t>
            </a:r>
          </a:p>
        </p:txBody>
      </p:sp>
      <p:pic>
        <p:nvPicPr>
          <p:cNvPr id="3" name="Picture 2" descr="Logo for the Learning Commons, McLaughlin Library, University of Guelph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3" t="3252" r="22627" b="2409"/>
          <a:stretch/>
        </p:blipFill>
        <p:spPr>
          <a:xfrm>
            <a:off x="521109" y="600997"/>
            <a:ext cx="12077700" cy="5029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60000" y="6120000"/>
            <a:ext cx="14940000" cy="1080000"/>
          </a:xfrm>
          <a:prstGeom prst="rect">
            <a:avLst/>
          </a:prstGeom>
          <a:solidFill>
            <a:srgbClr val="FFC72A"/>
          </a:solidFill>
          <a:ln>
            <a:solidFill>
              <a:schemeClr val="tx1"/>
            </a:solidFill>
          </a:ln>
        </p:spPr>
        <p:txBody>
          <a:bodyPr wrap="square" lIns="439198" tIns="128099" rIns="439198" bIns="128099" rtlCol="0">
            <a:noAutofit/>
          </a:bodyPr>
          <a:lstStyle/>
          <a:p>
            <a:pPr algn="ctr"/>
            <a:r>
              <a:rPr lang="en-US" sz="6004" b="1">
                <a:latin typeface="Arial" panose="020B0604020202020204" pitchFamily="34" charset="0"/>
                <a:cs typeface="Arial" panose="020B0604020202020204" pitchFamily="34" charset="0"/>
              </a:rPr>
              <a:t>Layout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9998" y="7200000"/>
            <a:ext cx="14940000" cy="1563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439198" tIns="219599" rIns="439198" bIns="219599" rtlCol="0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800" b="1">
                <a:latin typeface="Arial" panose="020B0604020202020204" pitchFamily="34" charset="0"/>
                <a:cs typeface="Arial" panose="020B0604020202020204" pitchFamily="34" charset="0"/>
              </a:rPr>
              <a:t>Section Titles</a:t>
            </a:r>
          </a:p>
          <a:p>
            <a:pPr marL="305013" indent="-30501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Clearly identify what each section will talk about</a:t>
            </a:r>
          </a:p>
          <a:p>
            <a:pPr marL="305013" indent="-30501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US" sz="4000" err="1">
                <a:latin typeface="Arial" panose="020B0604020202020204" pitchFamily="34" charset="0"/>
                <a:cs typeface="Arial" panose="020B0604020202020204" pitchFamily="34" charset="0"/>
              </a:rPr>
              <a:t>colour</a:t>
            </a: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 and spacing to make titles prominent</a:t>
            </a:r>
          </a:p>
          <a:p>
            <a:pPr marL="305013" indent="-30501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Common section titles follow the Scientific Method (Background, Methods, Results, Conclusions), but are not required to</a:t>
            </a:r>
          </a:p>
          <a:p>
            <a:pPr marL="305013" indent="-305013">
              <a:buFont typeface="Arial" panose="020B0604020202020204" pitchFamily="34" charset="0"/>
              <a:buChar char="•"/>
            </a:pP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Include References and Acknowledgements</a:t>
            </a:r>
          </a:p>
          <a:p>
            <a:pPr marL="305013" indent="-305013">
              <a:buFont typeface="Arial" panose="020B0604020202020204" pitchFamily="34" charset="0"/>
              <a:buChar char="•"/>
            </a:pP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Plan before you create: brainstorm what you will put in each section using the </a:t>
            </a: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Poster Layout Guide</a:t>
            </a:r>
            <a:endParaRPr lang="en-US" sz="4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800" b="1"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  <a:p>
            <a:pPr marL="305013" indent="-305013">
              <a:buFont typeface="Arial" panose="020B0604020202020204" pitchFamily="34" charset="0"/>
              <a:buChar char="•"/>
            </a:pP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These must be included, but can usually be shortened: use short forms like </a:t>
            </a:r>
            <a:r>
              <a:rPr lang="en-US" sz="4000" i="1">
                <a:latin typeface="Arial" panose="020B0604020202020204" pitchFamily="34" charset="0"/>
                <a:cs typeface="Arial" panose="020B0604020202020204" pitchFamily="34" charset="0"/>
              </a:rPr>
              <a:t>J. </a:t>
            </a:r>
            <a:r>
              <a:rPr lang="en-US" sz="4000" i="1" err="1">
                <a:latin typeface="Arial" panose="020B0604020202020204" pitchFamily="34" charset="0"/>
                <a:cs typeface="Arial" panose="020B0604020202020204" pitchFamily="34" charset="0"/>
              </a:rPr>
              <a:t>Physiol</a:t>
            </a: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, Fritz &amp; Dodd, and omit article titles</a:t>
            </a:r>
          </a:p>
          <a:p>
            <a:pPr marL="305013" indent="-305013">
              <a:buFont typeface="Arial" panose="020B0604020202020204" pitchFamily="34" charset="0"/>
              <a:buChar char="•"/>
            </a:pP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Text here can be as small as 18 </a:t>
            </a:r>
            <a:r>
              <a:rPr lang="en-US" sz="400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, and you may be able to use a shortened referencing style</a:t>
            </a:r>
          </a:p>
          <a:p>
            <a:pPr marL="305013" indent="-305013">
              <a:buFont typeface="Arial" panose="020B0604020202020204" pitchFamily="34" charset="0"/>
              <a:buChar char="•"/>
            </a:pP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Only include key references (usually around 5)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800" b="1">
                <a:latin typeface="Arial" panose="020B0604020202020204" pitchFamily="34" charset="0"/>
                <a:cs typeface="Arial" panose="020B0604020202020204" pitchFamily="34" charset="0"/>
              </a:rPr>
              <a:t>Acknowledgements </a:t>
            </a:r>
          </a:p>
          <a:p>
            <a:pPr marL="305013" indent="-305013">
              <a:buFont typeface="Arial" panose="020B0604020202020204" pitchFamily="34" charset="0"/>
              <a:buChar char="•"/>
            </a:pP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Recognize the funding agencies supporting your research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800" b="1">
                <a:latin typeface="Arial" panose="020B0604020202020204" pitchFamily="34" charset="0"/>
                <a:cs typeface="Arial" panose="020B0604020202020204" pitchFamily="34" charset="0"/>
              </a:rPr>
              <a:t>Space</a:t>
            </a:r>
          </a:p>
          <a:p>
            <a:pPr marL="305013" indent="-305013">
              <a:buFont typeface="Arial" panose="020B0604020202020204" pitchFamily="34" charset="0"/>
              <a:buChar char="•"/>
            </a:pP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Maximize space for content by leaving only 1 cm borders </a:t>
            </a:r>
          </a:p>
          <a:p>
            <a:pPr marL="305013" indent="-305013">
              <a:buFont typeface="Arial" panose="020B0604020202020204" pitchFamily="34" charset="0"/>
              <a:buChar char="•"/>
            </a:pP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White space is okay – don’t have too much text / content</a:t>
            </a:r>
          </a:p>
          <a:p>
            <a:pPr marL="305013" indent="-305013">
              <a:buFont typeface="Arial" panose="020B0604020202020204" pitchFamily="34" charset="0"/>
              <a:buChar char="•"/>
            </a:pP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Use bullets to create space between points and make your poster more readable</a:t>
            </a:r>
          </a:p>
          <a:p>
            <a:pPr marL="305013" indent="-305013">
              <a:buFont typeface="Arial" panose="020B0604020202020204" pitchFamily="34" charset="0"/>
              <a:buChar char="•"/>
            </a:pPr>
            <a:endParaRPr lang="en-US" sz="3202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5013" indent="-305013">
              <a:buFont typeface="Arial" panose="020B0604020202020204" pitchFamily="34" charset="0"/>
              <a:buChar char="•"/>
            </a:pPr>
            <a:endParaRPr lang="en-US" sz="3202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0000" y="23189184"/>
            <a:ext cx="14941296" cy="1080000"/>
          </a:xfrm>
          <a:prstGeom prst="rect">
            <a:avLst/>
          </a:prstGeom>
          <a:solidFill>
            <a:srgbClr val="FFC72A"/>
          </a:solidFill>
          <a:ln>
            <a:solidFill>
              <a:schemeClr val="tx1"/>
            </a:solidFill>
          </a:ln>
        </p:spPr>
        <p:txBody>
          <a:bodyPr wrap="square" lIns="439198" tIns="128099" rIns="439198" bIns="128099" rtlCol="0">
            <a:noAutofit/>
          </a:bodyPr>
          <a:lstStyle/>
          <a:p>
            <a:pPr algn="ctr"/>
            <a:r>
              <a:rPr lang="en-US" sz="6004" b="1">
                <a:latin typeface="Arial" panose="020B0604020202020204" pitchFamily="34" charset="0"/>
                <a:cs typeface="Arial" panose="020B0604020202020204" pitchFamily="34" charset="0"/>
              </a:rPr>
              <a:t>Presentation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60000" y="24287820"/>
            <a:ext cx="14940000" cy="697595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439198" tIns="219599" rIns="439198" bIns="219599" rtlCol="0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800" b="1">
                <a:latin typeface="Arial" panose="020B0604020202020204" pitchFamily="34" charset="0"/>
                <a:cs typeface="Arial" panose="020B0604020202020204" pitchFamily="34" charset="0"/>
              </a:rPr>
              <a:t>Presenting a Poster</a:t>
            </a:r>
          </a:p>
          <a:p>
            <a:pPr marL="305013" indent="-305013">
              <a:buFont typeface="Arial" panose="020B0604020202020204" pitchFamily="34" charset="0"/>
              <a:buChar char="•"/>
            </a:pP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Be concise: practice 1, 3 and 5-minute versions of your presentation</a:t>
            </a:r>
          </a:p>
          <a:p>
            <a:pPr marL="305013" indent="-305013">
              <a:buFont typeface="Arial" panose="020B0604020202020204" pitchFamily="34" charset="0"/>
              <a:buChar char="•"/>
            </a:pP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Your poster is the basis for your presentation: follow its structure to highlight important points – if 40% of your poster is Results, then spend 40% of your time talking about that section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800" b="1">
                <a:latin typeface="Arial" panose="020B0604020202020204" pitchFamily="34" charset="0"/>
                <a:cs typeface="Arial" panose="020B0604020202020204" pitchFamily="34" charset="0"/>
              </a:rPr>
              <a:t>Audience</a:t>
            </a:r>
          </a:p>
          <a:p>
            <a:pPr marL="305013" indent="-305013">
              <a:buFont typeface="Arial" panose="020B0604020202020204" pitchFamily="34" charset="0"/>
              <a:buChar char="•"/>
            </a:pP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Tailor your presentation to the audience</a:t>
            </a:r>
          </a:p>
          <a:p>
            <a:pPr marL="305013" indent="-305013">
              <a:buFont typeface="Arial" panose="020B0604020202020204" pitchFamily="34" charset="0"/>
              <a:buChar char="•"/>
            </a:pP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Emphasize your key take-away points</a:t>
            </a:r>
            <a:endParaRPr lang="en-US" sz="3202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660000" y="6120000"/>
            <a:ext cx="12600000" cy="1080000"/>
          </a:xfrm>
          <a:prstGeom prst="rect">
            <a:avLst/>
          </a:prstGeom>
          <a:solidFill>
            <a:srgbClr val="FFC72A"/>
          </a:solidFill>
          <a:ln>
            <a:solidFill>
              <a:schemeClr val="tx1"/>
            </a:solidFill>
          </a:ln>
        </p:spPr>
        <p:txBody>
          <a:bodyPr wrap="square" lIns="439198" tIns="128099" rIns="439198" bIns="128099" rtlCol="0">
            <a:noAutofit/>
          </a:bodyPr>
          <a:lstStyle/>
          <a:p>
            <a:pPr algn="ctr"/>
            <a:r>
              <a:rPr lang="en-US" sz="6004" b="1">
                <a:latin typeface="Arial" panose="020B0604020202020204" pitchFamily="34" charset="0"/>
                <a:cs typeface="Arial" panose="020B0604020202020204" pitchFamily="34" charset="0"/>
              </a:rPr>
              <a:t>Visuals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660000" y="7200000"/>
            <a:ext cx="12600000" cy="2196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439198" tIns="219599" rIns="439198" bIns="219599" rtlCol="0">
            <a:no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4800" b="1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Colour</a:t>
            </a:r>
            <a:endParaRPr lang="en-US" sz="4800" b="1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5013" lvl="0" indent="-305013">
              <a:buFont typeface="Arial" panose="020B0604020202020204" pitchFamily="34" charset="0"/>
              <a:buChar char="•"/>
            </a:pPr>
            <a:r>
              <a:rPr lang="en-US" sz="4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Contrast is essential for readability – use simple </a:t>
            </a:r>
            <a:r>
              <a:rPr lang="en-US" sz="400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colour</a:t>
            </a:r>
            <a:r>
              <a:rPr lang="en-US" sz="4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boxes and lines </a:t>
            </a:r>
          </a:p>
          <a:p>
            <a:pPr marL="305013" lvl="0" indent="-305013">
              <a:buFont typeface="Arial" panose="020B0604020202020204" pitchFamily="34" charset="0"/>
              <a:buChar char="•"/>
            </a:pPr>
            <a:r>
              <a:rPr lang="en-US" sz="4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Avoid neon </a:t>
            </a:r>
            <a:r>
              <a:rPr lang="en-US" sz="400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colours</a:t>
            </a:r>
            <a:r>
              <a:rPr lang="en-US" sz="4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gradients</a:t>
            </a:r>
            <a:endParaRPr lang="en-US" sz="4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800" b="1">
                <a:latin typeface="Arial" panose="020B0604020202020204" pitchFamily="34" charset="0"/>
                <a:cs typeface="Arial" panose="020B0604020202020204" pitchFamily="34" charset="0"/>
              </a:rPr>
              <a:t>Graphs and Charts</a:t>
            </a:r>
          </a:p>
          <a:p>
            <a:pPr marL="305013" indent="-305013">
              <a:buFont typeface="Arial" panose="020B0604020202020204" pitchFamily="34" charset="0"/>
              <a:buChar char="•"/>
            </a:pP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Have a clear title and well labelled axes</a:t>
            </a:r>
          </a:p>
          <a:p>
            <a:pPr marL="305013" indent="-305013">
              <a:buFont typeface="Arial" panose="020B0604020202020204" pitchFamily="34" charset="0"/>
              <a:buChar char="•"/>
            </a:pP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Flow charts can represent methods and processes better than bullet points</a:t>
            </a:r>
          </a:p>
          <a:p>
            <a:pPr marL="305013" indent="-305013">
              <a:buFont typeface="Arial" panose="020B0604020202020204" pitchFamily="34" charset="0"/>
              <a:buChar char="•"/>
            </a:pP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Avoid copying and pasting low quality images from other files – build these directly in PowerPoint to ensure quality and proper formatting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8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Logos</a:t>
            </a:r>
          </a:p>
          <a:p>
            <a:pPr marL="305013" indent="-305013">
              <a:buFont typeface="Arial" panose="020B0604020202020204" pitchFamily="34" charset="0"/>
              <a:buChar char="•"/>
            </a:pP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Use only high-resolution logos you obtain directly from your department and the </a:t>
            </a: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U of G Brand Guide</a:t>
            </a:r>
            <a:endParaRPr lang="en-US" sz="4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800" b="1">
                <a:latin typeface="Arial" panose="020B0604020202020204" pitchFamily="34" charset="0"/>
                <a:cs typeface="Arial" panose="020B0604020202020204" pitchFamily="34" charset="0"/>
              </a:rPr>
              <a:t>Pictures</a:t>
            </a:r>
          </a:p>
          <a:p>
            <a:pPr marL="305013" indent="-305013">
              <a:buFont typeface="Arial" panose="020B0604020202020204" pitchFamily="34" charset="0"/>
              <a:buChar char="•"/>
            </a:pP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Use pictures with purpose – a good picture is worth 1000 words – but it should be clear how that image is connected to your project and research</a:t>
            </a:r>
          </a:p>
          <a:p>
            <a:pPr marL="305013" indent="-305013">
              <a:buFont typeface="Arial" panose="020B0604020202020204" pitchFamily="34" charset="0"/>
              <a:buChar char="•"/>
            </a:pP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Ensure visuals are high quality and able to be read from 1-2 </a:t>
            </a:r>
            <a:r>
              <a:rPr lang="en-US" sz="4000" err="1">
                <a:latin typeface="Arial" panose="020B0604020202020204" pitchFamily="34" charset="0"/>
                <a:cs typeface="Arial" panose="020B0604020202020204" pitchFamily="34" charset="0"/>
              </a:rPr>
              <a:t>metres</a:t>
            </a: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 away</a:t>
            </a:r>
          </a:p>
          <a:p>
            <a:pPr marL="305013" indent="-305013">
              <a:buFont typeface="Arial" panose="020B0604020202020204" pitchFamily="34" charset="0"/>
              <a:buChar char="•"/>
            </a:pP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Use a resolution of at least 150 </a:t>
            </a:r>
            <a:r>
              <a:rPr lang="en-US" sz="4000" err="1">
                <a:latin typeface="Arial" panose="020B0604020202020204" pitchFamily="34" charset="0"/>
                <a:cs typeface="Arial" panose="020B0604020202020204" pitchFamily="34" charset="0"/>
              </a:rPr>
              <a:t>ppi</a:t>
            </a:r>
            <a:endParaRPr lang="en-US" sz="4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800" b="1">
                <a:latin typeface="Arial" panose="020B0604020202020204" pitchFamily="34" charset="0"/>
                <a:cs typeface="Arial" panose="020B0604020202020204" pitchFamily="34" charset="0"/>
              </a:rPr>
              <a:t>Copyright / Creative Commons</a:t>
            </a:r>
          </a:p>
          <a:p>
            <a:pPr marL="305013" indent="-305013">
              <a:buFont typeface="Arial" panose="020B0604020202020204" pitchFamily="34" charset="0"/>
              <a:buChar char="•"/>
            </a:pP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If you take a photo yourself, obtain written consent from people and pets you photograph</a:t>
            </a:r>
          </a:p>
          <a:p>
            <a:pPr marL="305013" indent="-305013">
              <a:buFont typeface="Arial" panose="020B0604020202020204" pitchFamily="34" charset="0"/>
              <a:buChar char="•"/>
            </a:pP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When using images that are not your own, it is important to consider the copyright of the image</a:t>
            </a:r>
          </a:p>
          <a:p>
            <a:pPr marL="305013" indent="-305013">
              <a:buFont typeface="Arial" panose="020B0604020202020204" pitchFamily="34" charset="0"/>
              <a:buChar char="•"/>
            </a:pP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Creative Commons</a:t>
            </a: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 provides a search tool called </a:t>
            </a:r>
            <a:r>
              <a:rPr lang="en-US" sz="4000" err="1">
                <a:latin typeface="Arial" panose="020B0604020202020204" pitchFamily="34" charset="0"/>
                <a:cs typeface="Arial" panose="020B0604020202020204" pitchFamily="34" charset="0"/>
              </a:rPr>
              <a:t>Openverse</a:t>
            </a: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 that lets you see the copyright licenses of images and how to reference the image properly – just read the license!</a:t>
            </a:r>
          </a:p>
          <a:p>
            <a:pPr marL="305013" indent="-305013">
              <a:buFont typeface="Arial" panose="020B0604020202020204" pitchFamily="34" charset="0"/>
              <a:buChar char="•"/>
            </a:pP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Find Images </a:t>
            </a:r>
            <a:r>
              <a:rPr lang="en-US" sz="4000" err="1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LibGuide</a:t>
            </a: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 connects you to great images</a:t>
            </a:r>
          </a:p>
          <a:p>
            <a:pPr marL="305013" indent="-305013">
              <a:buFont typeface="Arial" panose="020B0604020202020204" pitchFamily="34" charset="0"/>
              <a:buChar char="•"/>
            </a:pPr>
            <a:endParaRPr lang="en-US" sz="3202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620000" y="6120000"/>
            <a:ext cx="14940000" cy="1080000"/>
          </a:xfrm>
          <a:prstGeom prst="rect">
            <a:avLst/>
          </a:prstGeom>
          <a:solidFill>
            <a:srgbClr val="FFC72A"/>
          </a:solidFill>
          <a:ln>
            <a:solidFill>
              <a:schemeClr val="tx1"/>
            </a:solidFill>
          </a:ln>
        </p:spPr>
        <p:txBody>
          <a:bodyPr wrap="square" lIns="439198" tIns="128099" rIns="439198" bIns="128099" rtlCol="0">
            <a:noAutofit/>
          </a:bodyPr>
          <a:lstStyle/>
          <a:p>
            <a:pPr algn="ctr"/>
            <a:r>
              <a:rPr lang="en-US" sz="6004" b="1">
                <a:latin typeface="Arial" panose="020B0604020202020204" pitchFamily="34" charset="0"/>
                <a:cs typeface="Arial" panose="020B0604020202020204" pitchFamily="34" charset="0"/>
              </a:rPr>
              <a:t>Technical: Using PowerPoint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8620000" y="7199999"/>
            <a:ext cx="14940000" cy="2556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439198" tIns="219599" rIns="439198" bIns="219599" rtlCol="0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800" b="1">
                <a:latin typeface="Arial" panose="020B0604020202020204" pitchFamily="34" charset="0"/>
                <a:cs typeface="Arial" panose="020B0604020202020204" pitchFamily="34" charset="0"/>
              </a:rPr>
              <a:t>Slide Size</a:t>
            </a:r>
          </a:p>
          <a:p>
            <a:pPr marL="305013" indent="-305013">
              <a:buFont typeface="Arial" panose="020B0604020202020204" pitchFamily="34" charset="0"/>
              <a:buChar char="•"/>
            </a:pP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Design | Slide Size | Custom Slide Size | 122x92 cm or 48”x36” (or specific conference size requirement)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800" b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  <a:p>
            <a:pPr marL="305013" indent="-305013">
              <a:buFont typeface="Arial" panose="020B0604020202020204" pitchFamily="34" charset="0"/>
              <a:buChar char="•"/>
            </a:pP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Insert | Text Box to add the first text box, then Copy and Paste it once you have it properly formatted</a:t>
            </a:r>
          </a:p>
          <a:p>
            <a:pPr marL="305013" indent="-305013">
              <a:buFont typeface="Arial" panose="020B0604020202020204" pitchFamily="34" charset="0"/>
              <a:buChar char="•"/>
            </a:pP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Use sans serif fonts such as Arial for body text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800" b="1">
                <a:latin typeface="Arial" panose="020B0604020202020204" pitchFamily="34" charset="0"/>
                <a:cs typeface="Arial" panose="020B0604020202020204" pitchFamily="34" charset="0"/>
              </a:rPr>
              <a:t>Font Size</a:t>
            </a:r>
          </a:p>
          <a:p>
            <a:pPr marL="305013" indent="-305013">
              <a:buFont typeface="Arial" panose="020B0604020202020204" pitchFamily="34" charset="0"/>
              <a:buChar char="•"/>
            </a:pP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Title: 100-120 </a:t>
            </a:r>
            <a:r>
              <a:rPr lang="en-US" sz="400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, Authors: 60-90 </a:t>
            </a:r>
            <a:r>
              <a:rPr lang="en-US" sz="400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, Institution: 40-60 </a:t>
            </a:r>
            <a:r>
              <a:rPr lang="en-US" sz="400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endParaRPr lang="en-US" sz="4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5013" indent="-305013">
              <a:buFont typeface="Arial" panose="020B0604020202020204" pitchFamily="34" charset="0"/>
              <a:buChar char="•"/>
            </a:pP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Section titles: 40-60 </a:t>
            </a:r>
            <a:r>
              <a:rPr lang="en-US" sz="400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endParaRPr lang="en-US" sz="4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5013" indent="-305013">
              <a:buFont typeface="Arial" panose="020B0604020202020204" pitchFamily="34" charset="0"/>
              <a:buChar char="•"/>
            </a:pP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Body text: at least 28 </a:t>
            </a:r>
            <a:r>
              <a:rPr lang="en-US" sz="400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, over 32 </a:t>
            </a:r>
            <a:r>
              <a:rPr lang="en-US" sz="400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 is ideal</a:t>
            </a:r>
          </a:p>
          <a:p>
            <a:pPr marL="305013" indent="-305013">
              <a:buFont typeface="Arial" panose="020B0604020202020204" pitchFamily="34" charset="0"/>
              <a:buChar char="•"/>
            </a:pP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References &amp; Acknowledgments can be as small as 18 </a:t>
            </a:r>
            <a:r>
              <a:rPr lang="en-US" sz="400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endParaRPr lang="en-US" sz="4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800" b="1" err="1">
                <a:latin typeface="Arial" panose="020B0604020202020204" pitchFamily="34" charset="0"/>
                <a:cs typeface="Arial" panose="020B0604020202020204" pitchFamily="34" charset="0"/>
              </a:rPr>
              <a:t>Colour</a:t>
            </a:r>
            <a:endParaRPr lang="en-US" sz="48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5013" indent="-305013">
              <a:buFont typeface="Arial" panose="020B0604020202020204" pitchFamily="34" charset="0"/>
              <a:buChar char="•"/>
            </a:pP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Background </a:t>
            </a:r>
            <a:r>
              <a:rPr lang="en-US" sz="4000" err="1">
                <a:latin typeface="Arial" panose="020B0604020202020204" pitchFamily="34" charset="0"/>
                <a:cs typeface="Arial" panose="020B0604020202020204" pitchFamily="34" charset="0"/>
              </a:rPr>
              <a:t>Colour</a:t>
            </a: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: Design | Format Background</a:t>
            </a:r>
          </a:p>
          <a:p>
            <a:pPr marL="305013" indent="-305013">
              <a:buFont typeface="Arial" panose="020B0604020202020204" pitchFamily="34" charset="0"/>
              <a:buChar char="•"/>
            </a:pP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Text Box </a:t>
            </a:r>
            <a:r>
              <a:rPr lang="en-US" sz="4000" err="1">
                <a:latin typeface="Arial" panose="020B0604020202020204" pitchFamily="34" charset="0"/>
                <a:cs typeface="Arial" panose="020B0604020202020204" pitchFamily="34" charset="0"/>
              </a:rPr>
              <a:t>Colour</a:t>
            </a: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: right click on text box | Format Shape | Fill / Line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800" b="1">
                <a:latin typeface="Arial" panose="020B0604020202020204" pitchFamily="34" charset="0"/>
                <a:cs typeface="Arial" panose="020B0604020202020204" pitchFamily="34" charset="0"/>
              </a:rPr>
              <a:t>Alignment</a:t>
            </a:r>
          </a:p>
          <a:p>
            <a:pPr marL="305013" indent="-305013">
              <a:buFont typeface="Arial" panose="020B0604020202020204" pitchFamily="34" charset="0"/>
              <a:buChar char="•"/>
            </a:pP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Right click on text box | Size and Position</a:t>
            </a:r>
          </a:p>
          <a:p>
            <a:pPr marL="1062038" lvl="1" indent="-304800">
              <a:buFont typeface="Arial" panose="020B0604020202020204" pitchFamily="34" charset="0"/>
              <a:buChar char="•"/>
            </a:pP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Text Box | Do not </a:t>
            </a:r>
            <a:r>
              <a:rPr lang="en-US" sz="4000" err="1">
                <a:latin typeface="Arial" panose="020B0604020202020204" pitchFamily="34" charset="0"/>
                <a:cs typeface="Arial" panose="020B0604020202020204" pitchFamily="34" charset="0"/>
              </a:rPr>
              <a:t>Autofit</a:t>
            </a:r>
            <a:endParaRPr lang="en-US" sz="4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62038" lvl="1" indent="-304800">
              <a:buFont typeface="Arial" panose="020B0604020202020204" pitchFamily="34" charset="0"/>
              <a:buChar char="•"/>
            </a:pP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Size: manually enter size using whole numbers</a:t>
            </a:r>
          </a:p>
          <a:p>
            <a:pPr marL="1062038" lvl="1" indent="-304800">
              <a:buFont typeface="Arial" panose="020B0604020202020204" pitchFamily="34" charset="0"/>
              <a:buChar char="•"/>
            </a:pP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Position: manually enter position using whole numbers, leave 1cm / 1-2” borders between text boxes</a:t>
            </a:r>
          </a:p>
          <a:p>
            <a:pPr marL="305013" lvl="1" indent="-305013">
              <a:buFont typeface="Arial" panose="020B0604020202020204" pitchFamily="34" charset="0"/>
              <a:buChar char="•"/>
            </a:pP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Calculate text box size based on poster height/width, with 1 cm borders and space between text boxes</a:t>
            </a:r>
          </a:p>
          <a:p>
            <a:pPr marL="305013" lvl="1" indent="-305013">
              <a:buFont typeface="Arial" panose="020B0604020202020204" pitchFamily="34" charset="0"/>
              <a:buChar char="•"/>
            </a:pP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Use Guides and zoom to help align objects: right click on slide | Guides | select both Smart Guides and Guides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800" b="1">
                <a:latin typeface="Arial" panose="020B0604020202020204" pitchFamily="34" charset="0"/>
                <a:cs typeface="Arial" panose="020B0604020202020204" pitchFamily="34" charset="0"/>
              </a:rPr>
              <a:t>Specific Requirements</a:t>
            </a:r>
          </a:p>
          <a:p>
            <a:pPr marL="305013" indent="-305013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These can vary from conference to conference, so be sure to follow instructions on slide size, including an abstract, etc.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800" b="1">
                <a:latin typeface="Arial" panose="020B0604020202020204" pitchFamily="34" charset="0"/>
                <a:cs typeface="Arial" panose="020B0604020202020204" pitchFamily="34" charset="0"/>
              </a:rPr>
              <a:t>Templates</a:t>
            </a:r>
          </a:p>
          <a:p>
            <a:pPr marL="305013" indent="-305013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Poster templates can get you started if your computer is set to </a:t>
            </a: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centimetres</a:t>
            </a: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inches</a:t>
            </a:r>
            <a:endParaRPr lang="en-US" sz="4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800" b="1">
                <a:latin typeface="Arial" panose="020B0604020202020204" pitchFamily="34" charset="0"/>
                <a:cs typeface="Arial" panose="020B0604020202020204" pitchFamily="34" charset="0"/>
              </a:rPr>
              <a:t>Printing</a:t>
            </a:r>
          </a:p>
          <a:p>
            <a:pPr marL="305013" indent="-305013">
              <a:buFont typeface="Arial" panose="020B0604020202020204" pitchFamily="34" charset="0"/>
              <a:buChar char="•"/>
            </a:pP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  <a:hlinkClick r:id="rId10"/>
              </a:rPr>
              <a:t>College of Biological Science Poster Printing &amp; Illustration Facility</a:t>
            </a: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, SSC 2309, </a:t>
            </a: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  <a:hlinkClick r:id="rId11"/>
              </a:rPr>
              <a:t>ismith@uoguelph.ca</a:t>
            </a: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05013" indent="-305013">
              <a:buFont typeface="Arial" panose="020B0604020202020204" pitchFamily="34" charset="0"/>
              <a:buChar char="•"/>
            </a:pP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  <a:hlinkClick r:id="rId12"/>
              </a:rPr>
              <a:t>Chemistry Poster Printing Facility</a:t>
            </a: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, SSC 2107B</a:t>
            </a:r>
          </a:p>
          <a:p>
            <a:pPr marL="305013" indent="-305013">
              <a:buFont typeface="Arial" panose="020B0604020202020204" pitchFamily="34" charset="0"/>
              <a:buChar char="•"/>
            </a:pPr>
            <a:endParaRPr lang="en-US" sz="3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660000" y="29520000"/>
            <a:ext cx="12600000" cy="1080000"/>
          </a:xfrm>
          <a:prstGeom prst="rect">
            <a:avLst/>
          </a:prstGeom>
          <a:solidFill>
            <a:srgbClr val="FFC72A"/>
          </a:solidFill>
          <a:ln>
            <a:solidFill>
              <a:schemeClr val="tx1"/>
            </a:solidFill>
          </a:ln>
        </p:spPr>
        <p:txBody>
          <a:bodyPr wrap="square" lIns="439198" tIns="128099" rIns="439198" bIns="128099" rtlCol="0">
            <a:noAutofit/>
          </a:bodyPr>
          <a:lstStyle/>
          <a:p>
            <a:pPr algn="ctr"/>
            <a:r>
              <a:rPr lang="en-US" sz="6004" b="1">
                <a:latin typeface="Arial" panose="020B0604020202020204" pitchFamily="34" charset="0"/>
                <a:cs typeface="Arial" panose="020B0604020202020204" pitchFamily="34" charset="0"/>
              </a:rPr>
              <a:t>Contact Us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5660000" y="30600000"/>
            <a:ext cx="12600000" cy="216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439198" tIns="219599" rIns="439198" bIns="219599" rtlCol="0">
            <a:noAutofit/>
          </a:bodyPr>
          <a:lstStyle/>
          <a:p>
            <a:pPr marL="305013" indent="-305013">
              <a:buFont typeface="Arial" panose="020B0604020202020204" pitchFamily="34" charset="0"/>
              <a:buChar char="•"/>
            </a:pP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If you have questions or would like to book an appointment for assistance or feedback on your poster, email </a:t>
            </a: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  <a:hlinkClick r:id="rId13"/>
              </a:rPr>
              <a:t>learning@uoguelph.ca</a:t>
            </a:r>
            <a:endParaRPr lang="en-US" sz="4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9775" y="31619952"/>
            <a:ext cx="12378324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anchor="ctr">
            <a:noAutofit/>
          </a:bodyPr>
          <a:lstStyle/>
          <a:p>
            <a:pPr marL="115888"/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How to Create a Poster by 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  <a:hlinkClick r:id="rId14"/>
              </a:rPr>
              <a:t>University of Guelph Library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 is licensed under a 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  <a:hlinkClick r:id="rId15"/>
              </a:rPr>
              <a:t>Creative Commons Attribution-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  <a:hlinkClick r:id="rId15"/>
              </a:rPr>
              <a:t>NonCommercial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  <a:hlinkClick r:id="rId15"/>
              </a:rPr>
              <a:t>-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  <a:hlinkClick r:id="rId15"/>
              </a:rPr>
              <a:t>ShareAlike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  <a:hlinkClick r:id="rId15"/>
              </a:rPr>
              <a:t> 4.0 International License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22" name="Pictur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55355" y="31616999"/>
            <a:ext cx="3244643" cy="1143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149331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C882E4A7B24D4E90DB4ECD94127DF2" ma:contentTypeVersion="17" ma:contentTypeDescription="Create a new document." ma:contentTypeScope="" ma:versionID="2fcdef907439e97ef9f547878dd09fed">
  <xsd:schema xmlns:xsd="http://www.w3.org/2001/XMLSchema" xmlns:xs="http://www.w3.org/2001/XMLSchema" xmlns:p="http://schemas.microsoft.com/office/2006/metadata/properties" xmlns:ns2="cd6967f0-2cd1-4d60-ba06-13bf4c388688" xmlns:ns3="639d130d-769c-42b2-b81e-344b26231cae" targetNamespace="http://schemas.microsoft.com/office/2006/metadata/properties" ma:root="true" ma:fieldsID="387251140d6a763fc85196e0b6813575" ns2:_="" ns3:_="">
    <xsd:import namespace="cd6967f0-2cd1-4d60-ba06-13bf4c388688"/>
    <xsd:import namespace="639d130d-769c-42b2-b81e-344b26231c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6967f0-2cd1-4d60-ba06-13bf4c3886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fb193f5f-1873-4006-86b7-95c2ee49943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9d130d-769c-42b2-b81e-344b26231ca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f2dd5c15-8ebc-46de-9e86-db5f475a09d3}" ma:internalName="TaxCatchAll" ma:showField="CatchAllData" ma:web="639d130d-769c-42b2-b81e-344b26231ca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d6967f0-2cd1-4d60-ba06-13bf4c388688">
      <Terms xmlns="http://schemas.microsoft.com/office/infopath/2007/PartnerControls"/>
    </lcf76f155ced4ddcb4097134ff3c332f>
    <TaxCatchAll xmlns="639d130d-769c-42b2-b81e-344b26231cae" xsi:nil="true"/>
    <SharedWithUsers xmlns="639d130d-769c-42b2-b81e-344b26231cae">
      <UserInfo>
        <DisplayName>Ben Armstrong</DisplayName>
        <AccountId>87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F7EE091-EB77-44A7-8444-1590D1F236BE}">
  <ds:schemaRefs>
    <ds:schemaRef ds:uri="639d130d-769c-42b2-b81e-344b26231cae"/>
    <ds:schemaRef ds:uri="cd6967f0-2cd1-4d60-ba06-13bf4c38868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C1701D8C-5BD8-4E9D-8DA5-E0C3AB9A3F34}">
  <ds:schemaRefs>
    <ds:schemaRef ds:uri="639d130d-769c-42b2-b81e-344b26231cae"/>
    <ds:schemaRef ds:uri="cd6967f0-2cd1-4d60-ba06-13bf4c388688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92A78C8-A537-4CAE-8750-5A747063D9C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Custom</PresentationFormat>
  <Slides>1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Create an Academic Poster Handout</dc:title>
  <dc:creator>LearningServices@groups.uoguelph.ca</dc:creator>
  <cp:revision>1</cp:revision>
  <cp:lastPrinted>2018-01-03T16:24:37Z</cp:lastPrinted>
  <dcterms:created xsi:type="dcterms:W3CDTF">2015-02-26T19:51:38Z</dcterms:created>
  <dcterms:modified xsi:type="dcterms:W3CDTF">2022-12-08T16:15:06Z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0x01010093C882E4A7B24D4E90DB4ECD94127DF2</vt:lpwstr>
  </property>
  <property fmtid="{D5CDD505-2E9C-101B-9397-08002B2CF9AE}" pid="3" name="MediaServiceImageTags">
    <vt:lpwstr/>
  </property>
</Properties>
</file>