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43919775" cy="33120013"/>
  <p:notesSz cx="6858000" cy="9144000"/>
  <p:defaultTextStyle>
    <a:defPPr>
      <a:defRPr lang="en-US"/>
    </a:defPPr>
    <a:lvl1pPr marL="0" algn="l" defTabSz="4401848" rtl="0" eaLnBrk="1" latinLnBrk="0" hangingPunct="1">
      <a:defRPr sz="8625" kern="1200">
        <a:solidFill>
          <a:schemeClr val="tx1"/>
        </a:solidFill>
        <a:latin typeface="+mn-lt"/>
        <a:ea typeface="+mn-ea"/>
        <a:cs typeface="+mn-cs"/>
      </a:defRPr>
    </a:lvl1pPr>
    <a:lvl2pPr marL="2200924" algn="l" defTabSz="4401848" rtl="0" eaLnBrk="1" latinLnBrk="0" hangingPunct="1">
      <a:defRPr sz="8625" kern="1200">
        <a:solidFill>
          <a:schemeClr val="tx1"/>
        </a:solidFill>
        <a:latin typeface="+mn-lt"/>
        <a:ea typeface="+mn-ea"/>
        <a:cs typeface="+mn-cs"/>
      </a:defRPr>
    </a:lvl2pPr>
    <a:lvl3pPr marL="4401848" algn="l" defTabSz="4401848" rtl="0" eaLnBrk="1" latinLnBrk="0" hangingPunct="1">
      <a:defRPr sz="8625" kern="1200">
        <a:solidFill>
          <a:schemeClr val="tx1"/>
        </a:solidFill>
        <a:latin typeface="+mn-lt"/>
        <a:ea typeface="+mn-ea"/>
        <a:cs typeface="+mn-cs"/>
      </a:defRPr>
    </a:lvl3pPr>
    <a:lvl4pPr marL="6602773" algn="l" defTabSz="4401848" rtl="0" eaLnBrk="1" latinLnBrk="0" hangingPunct="1">
      <a:defRPr sz="8625" kern="1200">
        <a:solidFill>
          <a:schemeClr val="tx1"/>
        </a:solidFill>
        <a:latin typeface="+mn-lt"/>
        <a:ea typeface="+mn-ea"/>
        <a:cs typeface="+mn-cs"/>
      </a:defRPr>
    </a:lvl4pPr>
    <a:lvl5pPr marL="8803697" algn="l" defTabSz="4401848" rtl="0" eaLnBrk="1" latinLnBrk="0" hangingPunct="1">
      <a:defRPr sz="8625" kern="1200">
        <a:solidFill>
          <a:schemeClr val="tx1"/>
        </a:solidFill>
        <a:latin typeface="+mn-lt"/>
        <a:ea typeface="+mn-ea"/>
        <a:cs typeface="+mn-cs"/>
      </a:defRPr>
    </a:lvl5pPr>
    <a:lvl6pPr marL="11004621" algn="l" defTabSz="4401848" rtl="0" eaLnBrk="1" latinLnBrk="0" hangingPunct="1">
      <a:defRPr sz="8625" kern="1200">
        <a:solidFill>
          <a:schemeClr val="tx1"/>
        </a:solidFill>
        <a:latin typeface="+mn-lt"/>
        <a:ea typeface="+mn-ea"/>
        <a:cs typeface="+mn-cs"/>
      </a:defRPr>
    </a:lvl6pPr>
    <a:lvl7pPr marL="13205545" algn="l" defTabSz="4401848" rtl="0" eaLnBrk="1" latinLnBrk="0" hangingPunct="1">
      <a:defRPr sz="8625" kern="1200">
        <a:solidFill>
          <a:schemeClr val="tx1"/>
        </a:solidFill>
        <a:latin typeface="+mn-lt"/>
        <a:ea typeface="+mn-ea"/>
        <a:cs typeface="+mn-cs"/>
      </a:defRPr>
    </a:lvl7pPr>
    <a:lvl8pPr marL="15406470" algn="l" defTabSz="4401848" rtl="0" eaLnBrk="1" latinLnBrk="0" hangingPunct="1">
      <a:defRPr sz="8625" kern="1200">
        <a:solidFill>
          <a:schemeClr val="tx1"/>
        </a:solidFill>
        <a:latin typeface="+mn-lt"/>
        <a:ea typeface="+mn-ea"/>
        <a:cs typeface="+mn-cs"/>
      </a:defRPr>
    </a:lvl8pPr>
    <a:lvl9pPr marL="17607394" algn="l" defTabSz="4401848" rtl="0" eaLnBrk="1" latinLnBrk="0" hangingPunct="1">
      <a:defRPr sz="862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432" userDrawn="1">
          <p15:clr>
            <a:srgbClr val="A4A3A4"/>
          </p15:clr>
        </p15:guide>
        <p15:guide id="2" pos="1383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90" autoAdjust="0"/>
    <p:restoredTop sz="94660"/>
  </p:normalViewPr>
  <p:slideViewPr>
    <p:cSldViewPr snapToGrid="0">
      <p:cViewPr varScale="1">
        <p:scale>
          <a:sx n="19" d="100"/>
          <a:sy n="19" d="100"/>
        </p:scale>
        <p:origin x="2124" y="84"/>
      </p:cViewPr>
      <p:guideLst>
        <p:guide orient="horz" pos="10432"/>
        <p:guide pos="1383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3983" y="10288673"/>
            <a:ext cx="37331809" cy="70993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7966" y="18768008"/>
            <a:ext cx="30743843" cy="846400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60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92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8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843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804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765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72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687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91EE-3441-445C-A69B-7700B94124C0}" type="datetimeFigureOut">
              <a:rPr lang="en-US" smtClean="0"/>
              <a:t>2022-12-05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D875-1F4A-4BFC-8159-685E4912E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936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91EE-3441-445C-A69B-7700B94124C0}" type="datetimeFigureOut">
              <a:rPr lang="en-US" smtClean="0"/>
              <a:t>2022-12-05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D875-1F4A-4BFC-8159-685E4912E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851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41837" y="1326339"/>
            <a:ext cx="9881949" cy="282593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5989" y="1326339"/>
            <a:ext cx="28913852" cy="28259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91EE-3441-445C-A69B-7700B94124C0}" type="datetimeFigureOut">
              <a:rPr lang="en-US" smtClean="0"/>
              <a:t>2022-12-05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D875-1F4A-4BFC-8159-685E4912E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771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91EE-3441-445C-A69B-7700B94124C0}" type="datetimeFigureOut">
              <a:rPr lang="en-US" smtClean="0"/>
              <a:t>2022-12-05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D875-1F4A-4BFC-8159-685E4912E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373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9359" y="21282677"/>
            <a:ext cx="37331809" cy="6578003"/>
          </a:xfrm>
        </p:spPr>
        <p:txBody>
          <a:bodyPr anchor="t"/>
          <a:lstStyle>
            <a:lvl1pPr algn="l">
              <a:defRPr sz="1921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9359" y="14037677"/>
            <a:ext cx="37331809" cy="7245001"/>
          </a:xfrm>
        </p:spPr>
        <p:txBody>
          <a:bodyPr anchor="b"/>
          <a:lstStyle>
            <a:lvl1pPr marL="0" indent="0">
              <a:buNone/>
              <a:defRPr sz="9607">
                <a:solidFill>
                  <a:schemeClr val="tx1">
                    <a:tint val="75000"/>
                  </a:schemeClr>
                </a:solidFill>
              </a:defRPr>
            </a:lvl1pPr>
            <a:lvl2pPr marL="2196096" indent="0">
              <a:buNone/>
              <a:defRPr sz="8606">
                <a:solidFill>
                  <a:schemeClr val="tx1">
                    <a:tint val="75000"/>
                  </a:schemeClr>
                </a:solidFill>
              </a:defRPr>
            </a:lvl2pPr>
            <a:lvl3pPr marL="4392192" indent="0">
              <a:buNone/>
              <a:defRPr sz="7705">
                <a:solidFill>
                  <a:schemeClr val="tx1">
                    <a:tint val="75000"/>
                  </a:schemeClr>
                </a:solidFill>
              </a:defRPr>
            </a:lvl3pPr>
            <a:lvl4pPr marL="6588289" indent="0">
              <a:buNone/>
              <a:defRPr sz="6705">
                <a:solidFill>
                  <a:schemeClr val="tx1">
                    <a:tint val="75000"/>
                  </a:schemeClr>
                </a:solidFill>
              </a:defRPr>
            </a:lvl4pPr>
            <a:lvl5pPr marL="8784385" indent="0">
              <a:buNone/>
              <a:defRPr sz="6705">
                <a:solidFill>
                  <a:schemeClr val="tx1">
                    <a:tint val="75000"/>
                  </a:schemeClr>
                </a:solidFill>
              </a:defRPr>
            </a:lvl5pPr>
            <a:lvl6pPr marL="10980481" indent="0">
              <a:buNone/>
              <a:defRPr sz="6705">
                <a:solidFill>
                  <a:schemeClr val="tx1">
                    <a:tint val="75000"/>
                  </a:schemeClr>
                </a:solidFill>
              </a:defRPr>
            </a:lvl6pPr>
            <a:lvl7pPr marL="13176577" indent="0">
              <a:buNone/>
              <a:defRPr sz="6705">
                <a:solidFill>
                  <a:schemeClr val="tx1">
                    <a:tint val="75000"/>
                  </a:schemeClr>
                </a:solidFill>
              </a:defRPr>
            </a:lvl7pPr>
            <a:lvl8pPr marL="15372673" indent="0">
              <a:buNone/>
              <a:defRPr sz="6705">
                <a:solidFill>
                  <a:schemeClr val="tx1">
                    <a:tint val="75000"/>
                  </a:schemeClr>
                </a:solidFill>
              </a:defRPr>
            </a:lvl8pPr>
            <a:lvl9pPr marL="17568770" indent="0">
              <a:buNone/>
              <a:defRPr sz="670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91EE-3441-445C-A69B-7700B94124C0}" type="datetimeFigureOut">
              <a:rPr lang="en-US" smtClean="0"/>
              <a:t>2022-12-05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D875-1F4A-4BFC-8159-685E4912E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896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5989" y="7728006"/>
            <a:ext cx="19397901" cy="21857677"/>
          </a:xfrm>
        </p:spPr>
        <p:txBody>
          <a:bodyPr/>
          <a:lstStyle>
            <a:lvl1pPr>
              <a:defRPr sz="13409"/>
            </a:lvl1pPr>
            <a:lvl2pPr>
              <a:defRPr sz="11508"/>
            </a:lvl2pPr>
            <a:lvl3pPr>
              <a:defRPr sz="9607"/>
            </a:lvl3pPr>
            <a:lvl4pPr>
              <a:defRPr sz="8606"/>
            </a:lvl4pPr>
            <a:lvl5pPr>
              <a:defRPr sz="8606"/>
            </a:lvl5pPr>
            <a:lvl6pPr>
              <a:defRPr sz="8606"/>
            </a:lvl6pPr>
            <a:lvl7pPr>
              <a:defRPr sz="8606"/>
            </a:lvl7pPr>
            <a:lvl8pPr>
              <a:defRPr sz="8606"/>
            </a:lvl8pPr>
            <a:lvl9pPr>
              <a:defRPr sz="860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25885" y="7728006"/>
            <a:ext cx="19397901" cy="21857677"/>
          </a:xfrm>
        </p:spPr>
        <p:txBody>
          <a:bodyPr/>
          <a:lstStyle>
            <a:lvl1pPr>
              <a:defRPr sz="13409"/>
            </a:lvl1pPr>
            <a:lvl2pPr>
              <a:defRPr sz="11508"/>
            </a:lvl2pPr>
            <a:lvl3pPr>
              <a:defRPr sz="9607"/>
            </a:lvl3pPr>
            <a:lvl4pPr>
              <a:defRPr sz="8606"/>
            </a:lvl4pPr>
            <a:lvl5pPr>
              <a:defRPr sz="8606"/>
            </a:lvl5pPr>
            <a:lvl6pPr>
              <a:defRPr sz="8606"/>
            </a:lvl6pPr>
            <a:lvl7pPr>
              <a:defRPr sz="8606"/>
            </a:lvl7pPr>
            <a:lvl8pPr>
              <a:defRPr sz="8606"/>
            </a:lvl8pPr>
            <a:lvl9pPr>
              <a:defRPr sz="860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91EE-3441-445C-A69B-7700B94124C0}" type="datetimeFigureOut">
              <a:rPr lang="en-US" smtClean="0"/>
              <a:t>2022-12-05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D875-1F4A-4BFC-8159-685E4912E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461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5989" y="7413672"/>
            <a:ext cx="19405528" cy="3089666"/>
          </a:xfrm>
        </p:spPr>
        <p:txBody>
          <a:bodyPr anchor="b"/>
          <a:lstStyle>
            <a:lvl1pPr marL="0" indent="0">
              <a:buNone/>
              <a:defRPr sz="11508" b="1"/>
            </a:lvl1pPr>
            <a:lvl2pPr marL="2196096" indent="0">
              <a:buNone/>
              <a:defRPr sz="9607" b="1"/>
            </a:lvl2pPr>
            <a:lvl3pPr marL="4392192" indent="0">
              <a:buNone/>
              <a:defRPr sz="8606" b="1"/>
            </a:lvl3pPr>
            <a:lvl4pPr marL="6588289" indent="0">
              <a:buNone/>
              <a:defRPr sz="7705" b="1"/>
            </a:lvl4pPr>
            <a:lvl5pPr marL="8784385" indent="0">
              <a:buNone/>
              <a:defRPr sz="7705" b="1"/>
            </a:lvl5pPr>
            <a:lvl6pPr marL="10980481" indent="0">
              <a:buNone/>
              <a:defRPr sz="7705" b="1"/>
            </a:lvl6pPr>
            <a:lvl7pPr marL="13176577" indent="0">
              <a:buNone/>
              <a:defRPr sz="7705" b="1"/>
            </a:lvl7pPr>
            <a:lvl8pPr marL="15372673" indent="0">
              <a:buNone/>
              <a:defRPr sz="7705" b="1"/>
            </a:lvl8pPr>
            <a:lvl9pPr marL="17568770" indent="0">
              <a:buNone/>
              <a:defRPr sz="770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5989" y="10503337"/>
            <a:ext cx="19405528" cy="19082343"/>
          </a:xfrm>
        </p:spPr>
        <p:txBody>
          <a:bodyPr/>
          <a:lstStyle>
            <a:lvl1pPr>
              <a:defRPr sz="11508"/>
            </a:lvl1pPr>
            <a:lvl2pPr>
              <a:defRPr sz="9607"/>
            </a:lvl2pPr>
            <a:lvl3pPr>
              <a:defRPr sz="8606"/>
            </a:lvl3pPr>
            <a:lvl4pPr>
              <a:defRPr sz="7705"/>
            </a:lvl4pPr>
            <a:lvl5pPr>
              <a:defRPr sz="7705"/>
            </a:lvl5pPr>
            <a:lvl6pPr>
              <a:defRPr sz="7705"/>
            </a:lvl6pPr>
            <a:lvl7pPr>
              <a:defRPr sz="7705"/>
            </a:lvl7pPr>
            <a:lvl8pPr>
              <a:defRPr sz="7705"/>
            </a:lvl8pPr>
            <a:lvl9pPr>
              <a:defRPr sz="77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310637" y="7413672"/>
            <a:ext cx="19413151" cy="3089666"/>
          </a:xfrm>
        </p:spPr>
        <p:txBody>
          <a:bodyPr anchor="b"/>
          <a:lstStyle>
            <a:lvl1pPr marL="0" indent="0">
              <a:buNone/>
              <a:defRPr sz="11508" b="1"/>
            </a:lvl1pPr>
            <a:lvl2pPr marL="2196096" indent="0">
              <a:buNone/>
              <a:defRPr sz="9607" b="1"/>
            </a:lvl2pPr>
            <a:lvl3pPr marL="4392192" indent="0">
              <a:buNone/>
              <a:defRPr sz="8606" b="1"/>
            </a:lvl3pPr>
            <a:lvl4pPr marL="6588289" indent="0">
              <a:buNone/>
              <a:defRPr sz="7705" b="1"/>
            </a:lvl4pPr>
            <a:lvl5pPr marL="8784385" indent="0">
              <a:buNone/>
              <a:defRPr sz="7705" b="1"/>
            </a:lvl5pPr>
            <a:lvl6pPr marL="10980481" indent="0">
              <a:buNone/>
              <a:defRPr sz="7705" b="1"/>
            </a:lvl6pPr>
            <a:lvl7pPr marL="13176577" indent="0">
              <a:buNone/>
              <a:defRPr sz="7705" b="1"/>
            </a:lvl7pPr>
            <a:lvl8pPr marL="15372673" indent="0">
              <a:buNone/>
              <a:defRPr sz="7705" b="1"/>
            </a:lvl8pPr>
            <a:lvl9pPr marL="17568770" indent="0">
              <a:buNone/>
              <a:defRPr sz="770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310637" y="10503337"/>
            <a:ext cx="19413151" cy="19082343"/>
          </a:xfrm>
        </p:spPr>
        <p:txBody>
          <a:bodyPr/>
          <a:lstStyle>
            <a:lvl1pPr>
              <a:defRPr sz="11508"/>
            </a:lvl1pPr>
            <a:lvl2pPr>
              <a:defRPr sz="9607"/>
            </a:lvl2pPr>
            <a:lvl3pPr>
              <a:defRPr sz="8606"/>
            </a:lvl3pPr>
            <a:lvl4pPr>
              <a:defRPr sz="7705"/>
            </a:lvl4pPr>
            <a:lvl5pPr>
              <a:defRPr sz="7705"/>
            </a:lvl5pPr>
            <a:lvl6pPr>
              <a:defRPr sz="7705"/>
            </a:lvl6pPr>
            <a:lvl7pPr>
              <a:defRPr sz="7705"/>
            </a:lvl7pPr>
            <a:lvl8pPr>
              <a:defRPr sz="7705"/>
            </a:lvl8pPr>
            <a:lvl9pPr>
              <a:defRPr sz="77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91EE-3441-445C-A69B-7700B94124C0}" type="datetimeFigureOut">
              <a:rPr lang="en-US" smtClean="0"/>
              <a:t>2022-12-05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D875-1F4A-4BFC-8159-685E4912E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963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91EE-3441-445C-A69B-7700B94124C0}" type="datetimeFigureOut">
              <a:rPr lang="en-US" smtClean="0"/>
              <a:t>2022-12-05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D875-1F4A-4BFC-8159-685E4912E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260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91EE-3441-445C-A69B-7700B94124C0}" type="datetimeFigureOut">
              <a:rPr lang="en-US" smtClean="0"/>
              <a:t>2022-12-05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D875-1F4A-4BFC-8159-685E4912E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717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992" y="1318667"/>
            <a:ext cx="14449303" cy="5612002"/>
          </a:xfrm>
        </p:spPr>
        <p:txBody>
          <a:bodyPr anchor="b"/>
          <a:lstStyle>
            <a:lvl1pPr algn="l">
              <a:defRPr sz="960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71412" y="1318670"/>
            <a:ext cx="24552374" cy="28267013"/>
          </a:xfrm>
        </p:spPr>
        <p:txBody>
          <a:bodyPr/>
          <a:lstStyle>
            <a:lvl1pPr>
              <a:defRPr sz="15411"/>
            </a:lvl1pPr>
            <a:lvl2pPr>
              <a:defRPr sz="13409"/>
            </a:lvl2pPr>
            <a:lvl3pPr>
              <a:defRPr sz="11508"/>
            </a:lvl3pPr>
            <a:lvl4pPr>
              <a:defRPr sz="9607"/>
            </a:lvl4pPr>
            <a:lvl5pPr>
              <a:defRPr sz="9607"/>
            </a:lvl5pPr>
            <a:lvl6pPr>
              <a:defRPr sz="9607"/>
            </a:lvl6pPr>
            <a:lvl7pPr>
              <a:defRPr sz="9607"/>
            </a:lvl7pPr>
            <a:lvl8pPr>
              <a:defRPr sz="9607"/>
            </a:lvl8pPr>
            <a:lvl9pPr>
              <a:defRPr sz="96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5992" y="6930672"/>
            <a:ext cx="14449303" cy="22655011"/>
          </a:xfrm>
        </p:spPr>
        <p:txBody>
          <a:bodyPr/>
          <a:lstStyle>
            <a:lvl1pPr marL="0" indent="0">
              <a:buNone/>
              <a:defRPr sz="6705"/>
            </a:lvl1pPr>
            <a:lvl2pPr marL="2196096" indent="0">
              <a:buNone/>
              <a:defRPr sz="5804"/>
            </a:lvl2pPr>
            <a:lvl3pPr marL="4392192" indent="0">
              <a:buNone/>
              <a:defRPr sz="4803"/>
            </a:lvl3pPr>
            <a:lvl4pPr marL="6588289" indent="0">
              <a:buNone/>
              <a:defRPr sz="4303"/>
            </a:lvl4pPr>
            <a:lvl5pPr marL="8784385" indent="0">
              <a:buNone/>
              <a:defRPr sz="4303"/>
            </a:lvl5pPr>
            <a:lvl6pPr marL="10980481" indent="0">
              <a:buNone/>
              <a:defRPr sz="4303"/>
            </a:lvl6pPr>
            <a:lvl7pPr marL="13176577" indent="0">
              <a:buNone/>
              <a:defRPr sz="4303"/>
            </a:lvl7pPr>
            <a:lvl8pPr marL="15372673" indent="0">
              <a:buNone/>
              <a:defRPr sz="4303"/>
            </a:lvl8pPr>
            <a:lvl9pPr marL="17568770" indent="0">
              <a:buNone/>
              <a:defRPr sz="430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91EE-3441-445C-A69B-7700B94124C0}" type="datetimeFigureOut">
              <a:rPr lang="en-US" smtClean="0"/>
              <a:t>2022-12-05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D875-1F4A-4BFC-8159-685E4912E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960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8583" y="23184009"/>
            <a:ext cx="26351865" cy="2737003"/>
          </a:xfrm>
        </p:spPr>
        <p:txBody>
          <a:bodyPr anchor="b"/>
          <a:lstStyle>
            <a:lvl1pPr algn="l">
              <a:defRPr sz="960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8583" y="2959334"/>
            <a:ext cx="26351865" cy="19872008"/>
          </a:xfrm>
        </p:spPr>
        <p:txBody>
          <a:bodyPr/>
          <a:lstStyle>
            <a:lvl1pPr marL="0" indent="0">
              <a:buNone/>
              <a:defRPr sz="15411"/>
            </a:lvl1pPr>
            <a:lvl2pPr marL="2196096" indent="0">
              <a:buNone/>
              <a:defRPr sz="13409"/>
            </a:lvl2pPr>
            <a:lvl3pPr marL="4392192" indent="0">
              <a:buNone/>
              <a:defRPr sz="11508"/>
            </a:lvl3pPr>
            <a:lvl4pPr marL="6588289" indent="0">
              <a:buNone/>
              <a:defRPr sz="9607"/>
            </a:lvl4pPr>
            <a:lvl5pPr marL="8784385" indent="0">
              <a:buNone/>
              <a:defRPr sz="9607"/>
            </a:lvl5pPr>
            <a:lvl6pPr marL="10980481" indent="0">
              <a:buNone/>
              <a:defRPr sz="9607"/>
            </a:lvl6pPr>
            <a:lvl7pPr marL="13176577" indent="0">
              <a:buNone/>
              <a:defRPr sz="9607"/>
            </a:lvl7pPr>
            <a:lvl8pPr marL="15372673" indent="0">
              <a:buNone/>
              <a:defRPr sz="9607"/>
            </a:lvl8pPr>
            <a:lvl9pPr marL="17568770" indent="0">
              <a:buNone/>
              <a:defRPr sz="960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8583" y="25921012"/>
            <a:ext cx="26351865" cy="3887000"/>
          </a:xfrm>
        </p:spPr>
        <p:txBody>
          <a:bodyPr/>
          <a:lstStyle>
            <a:lvl1pPr marL="0" indent="0">
              <a:buNone/>
              <a:defRPr sz="6705"/>
            </a:lvl1pPr>
            <a:lvl2pPr marL="2196096" indent="0">
              <a:buNone/>
              <a:defRPr sz="5804"/>
            </a:lvl2pPr>
            <a:lvl3pPr marL="4392192" indent="0">
              <a:buNone/>
              <a:defRPr sz="4803"/>
            </a:lvl3pPr>
            <a:lvl4pPr marL="6588289" indent="0">
              <a:buNone/>
              <a:defRPr sz="4303"/>
            </a:lvl4pPr>
            <a:lvl5pPr marL="8784385" indent="0">
              <a:buNone/>
              <a:defRPr sz="4303"/>
            </a:lvl5pPr>
            <a:lvl6pPr marL="10980481" indent="0">
              <a:buNone/>
              <a:defRPr sz="4303"/>
            </a:lvl6pPr>
            <a:lvl7pPr marL="13176577" indent="0">
              <a:buNone/>
              <a:defRPr sz="4303"/>
            </a:lvl7pPr>
            <a:lvl8pPr marL="15372673" indent="0">
              <a:buNone/>
              <a:defRPr sz="4303"/>
            </a:lvl8pPr>
            <a:lvl9pPr marL="17568770" indent="0">
              <a:buNone/>
              <a:defRPr sz="430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91EE-3441-445C-A69B-7700B94124C0}" type="datetimeFigureOut">
              <a:rPr lang="en-US" smtClean="0"/>
              <a:t>2022-12-05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D875-1F4A-4BFC-8159-685E4912E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6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5989" y="1326336"/>
            <a:ext cx="39527798" cy="5520002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5989" y="7728006"/>
            <a:ext cx="39527798" cy="21857677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5989" y="30697347"/>
            <a:ext cx="10247948" cy="1763334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991EE-3441-445C-A69B-7700B94124C0}" type="datetimeFigureOut">
              <a:rPr lang="en-US" smtClean="0"/>
              <a:t>2022-12-05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005923" y="30697347"/>
            <a:ext cx="13907929" cy="1763334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75839" y="30697347"/>
            <a:ext cx="10247948" cy="1763334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4D875-1F4A-4BFC-8159-685E4912E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370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92192" rtl="0" eaLnBrk="1" latinLnBrk="0" hangingPunct="1">
        <a:spcBef>
          <a:spcPct val="0"/>
        </a:spcBef>
        <a:buNone/>
        <a:defRPr sz="2111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7072" indent="-1647072" algn="l" defTabSz="4392192" rtl="0" eaLnBrk="1" latinLnBrk="0" hangingPunct="1">
        <a:spcBef>
          <a:spcPct val="20000"/>
        </a:spcBef>
        <a:buFont typeface="Arial" panose="020B0604020202020204" pitchFamily="34" charset="0"/>
        <a:buChar char="•"/>
        <a:defRPr sz="15411" kern="1200">
          <a:solidFill>
            <a:schemeClr val="tx1"/>
          </a:solidFill>
          <a:latin typeface="+mn-lt"/>
          <a:ea typeface="+mn-ea"/>
          <a:cs typeface="+mn-cs"/>
        </a:defRPr>
      </a:lvl1pPr>
      <a:lvl2pPr marL="3568656" indent="-1372560" algn="l" defTabSz="4392192" rtl="0" eaLnBrk="1" latinLnBrk="0" hangingPunct="1">
        <a:spcBef>
          <a:spcPct val="20000"/>
        </a:spcBef>
        <a:buFont typeface="Arial" panose="020B0604020202020204" pitchFamily="34" charset="0"/>
        <a:buChar char="–"/>
        <a:defRPr sz="13409" kern="1200">
          <a:solidFill>
            <a:schemeClr val="tx1"/>
          </a:solidFill>
          <a:latin typeface="+mn-lt"/>
          <a:ea typeface="+mn-ea"/>
          <a:cs typeface="+mn-cs"/>
        </a:defRPr>
      </a:lvl2pPr>
      <a:lvl3pPr marL="5490240" indent="-1098048" algn="l" defTabSz="4392192" rtl="0" eaLnBrk="1" latinLnBrk="0" hangingPunct="1">
        <a:spcBef>
          <a:spcPct val="20000"/>
        </a:spcBef>
        <a:buFont typeface="Arial" panose="020B0604020202020204" pitchFamily="34" charset="0"/>
        <a:buChar char="•"/>
        <a:defRPr sz="11508" kern="1200">
          <a:solidFill>
            <a:schemeClr val="tx1"/>
          </a:solidFill>
          <a:latin typeface="+mn-lt"/>
          <a:ea typeface="+mn-ea"/>
          <a:cs typeface="+mn-cs"/>
        </a:defRPr>
      </a:lvl3pPr>
      <a:lvl4pPr marL="7686337" indent="-1098048" algn="l" defTabSz="4392192" rtl="0" eaLnBrk="1" latinLnBrk="0" hangingPunct="1">
        <a:spcBef>
          <a:spcPct val="20000"/>
        </a:spcBef>
        <a:buFont typeface="Arial" panose="020B0604020202020204" pitchFamily="34" charset="0"/>
        <a:buChar char="–"/>
        <a:defRPr sz="9607" kern="1200">
          <a:solidFill>
            <a:schemeClr val="tx1"/>
          </a:solidFill>
          <a:latin typeface="+mn-lt"/>
          <a:ea typeface="+mn-ea"/>
          <a:cs typeface="+mn-cs"/>
        </a:defRPr>
      </a:lvl4pPr>
      <a:lvl5pPr marL="9882433" indent="-1098048" algn="l" defTabSz="4392192" rtl="0" eaLnBrk="1" latinLnBrk="0" hangingPunct="1">
        <a:spcBef>
          <a:spcPct val="20000"/>
        </a:spcBef>
        <a:buFont typeface="Arial" panose="020B0604020202020204" pitchFamily="34" charset="0"/>
        <a:buChar char="»"/>
        <a:defRPr sz="9607" kern="1200">
          <a:solidFill>
            <a:schemeClr val="tx1"/>
          </a:solidFill>
          <a:latin typeface="+mn-lt"/>
          <a:ea typeface="+mn-ea"/>
          <a:cs typeface="+mn-cs"/>
        </a:defRPr>
      </a:lvl5pPr>
      <a:lvl6pPr marL="12078529" indent="-1098048" algn="l" defTabSz="4392192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7" kern="1200">
          <a:solidFill>
            <a:schemeClr val="tx1"/>
          </a:solidFill>
          <a:latin typeface="+mn-lt"/>
          <a:ea typeface="+mn-ea"/>
          <a:cs typeface="+mn-cs"/>
        </a:defRPr>
      </a:lvl6pPr>
      <a:lvl7pPr marL="14274625" indent="-1098048" algn="l" defTabSz="4392192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7" kern="1200">
          <a:solidFill>
            <a:schemeClr val="tx1"/>
          </a:solidFill>
          <a:latin typeface="+mn-lt"/>
          <a:ea typeface="+mn-ea"/>
          <a:cs typeface="+mn-cs"/>
        </a:defRPr>
      </a:lvl7pPr>
      <a:lvl8pPr marL="16470721" indent="-1098048" algn="l" defTabSz="4392192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7" kern="1200">
          <a:solidFill>
            <a:schemeClr val="tx1"/>
          </a:solidFill>
          <a:latin typeface="+mn-lt"/>
          <a:ea typeface="+mn-ea"/>
          <a:cs typeface="+mn-cs"/>
        </a:defRPr>
      </a:lvl8pPr>
      <a:lvl9pPr marL="18666818" indent="-1098048" algn="l" defTabSz="4392192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92192" rtl="0" eaLnBrk="1" latinLnBrk="0" hangingPunct="1">
        <a:defRPr sz="8606" kern="1200">
          <a:solidFill>
            <a:schemeClr val="tx1"/>
          </a:solidFill>
          <a:latin typeface="+mn-lt"/>
          <a:ea typeface="+mn-ea"/>
          <a:cs typeface="+mn-cs"/>
        </a:defRPr>
      </a:lvl1pPr>
      <a:lvl2pPr marL="2196096" algn="l" defTabSz="4392192" rtl="0" eaLnBrk="1" latinLnBrk="0" hangingPunct="1">
        <a:defRPr sz="8606" kern="1200">
          <a:solidFill>
            <a:schemeClr val="tx1"/>
          </a:solidFill>
          <a:latin typeface="+mn-lt"/>
          <a:ea typeface="+mn-ea"/>
          <a:cs typeface="+mn-cs"/>
        </a:defRPr>
      </a:lvl2pPr>
      <a:lvl3pPr marL="4392192" algn="l" defTabSz="4392192" rtl="0" eaLnBrk="1" latinLnBrk="0" hangingPunct="1">
        <a:defRPr sz="8606" kern="1200">
          <a:solidFill>
            <a:schemeClr val="tx1"/>
          </a:solidFill>
          <a:latin typeface="+mn-lt"/>
          <a:ea typeface="+mn-ea"/>
          <a:cs typeface="+mn-cs"/>
        </a:defRPr>
      </a:lvl3pPr>
      <a:lvl4pPr marL="6588289" algn="l" defTabSz="4392192" rtl="0" eaLnBrk="1" latinLnBrk="0" hangingPunct="1">
        <a:defRPr sz="8606" kern="1200">
          <a:solidFill>
            <a:schemeClr val="tx1"/>
          </a:solidFill>
          <a:latin typeface="+mn-lt"/>
          <a:ea typeface="+mn-ea"/>
          <a:cs typeface="+mn-cs"/>
        </a:defRPr>
      </a:lvl4pPr>
      <a:lvl5pPr marL="8784385" algn="l" defTabSz="4392192" rtl="0" eaLnBrk="1" latinLnBrk="0" hangingPunct="1">
        <a:defRPr sz="8606" kern="1200">
          <a:solidFill>
            <a:schemeClr val="tx1"/>
          </a:solidFill>
          <a:latin typeface="+mn-lt"/>
          <a:ea typeface="+mn-ea"/>
          <a:cs typeface="+mn-cs"/>
        </a:defRPr>
      </a:lvl5pPr>
      <a:lvl6pPr marL="10980481" algn="l" defTabSz="4392192" rtl="0" eaLnBrk="1" latinLnBrk="0" hangingPunct="1">
        <a:defRPr sz="8606" kern="1200">
          <a:solidFill>
            <a:schemeClr val="tx1"/>
          </a:solidFill>
          <a:latin typeface="+mn-lt"/>
          <a:ea typeface="+mn-ea"/>
          <a:cs typeface="+mn-cs"/>
        </a:defRPr>
      </a:lvl6pPr>
      <a:lvl7pPr marL="13176577" algn="l" defTabSz="4392192" rtl="0" eaLnBrk="1" latinLnBrk="0" hangingPunct="1">
        <a:defRPr sz="8606" kern="1200">
          <a:solidFill>
            <a:schemeClr val="tx1"/>
          </a:solidFill>
          <a:latin typeface="+mn-lt"/>
          <a:ea typeface="+mn-ea"/>
          <a:cs typeface="+mn-cs"/>
        </a:defRPr>
      </a:lvl7pPr>
      <a:lvl8pPr marL="15372673" algn="l" defTabSz="4392192" rtl="0" eaLnBrk="1" latinLnBrk="0" hangingPunct="1">
        <a:defRPr sz="8606" kern="1200">
          <a:solidFill>
            <a:schemeClr val="tx1"/>
          </a:solidFill>
          <a:latin typeface="+mn-lt"/>
          <a:ea typeface="+mn-ea"/>
          <a:cs typeface="+mn-cs"/>
        </a:defRPr>
      </a:lvl8pPr>
      <a:lvl9pPr marL="17568770" algn="l" defTabSz="4392192" rtl="0" eaLnBrk="1" latinLnBrk="0" hangingPunct="1">
        <a:defRPr sz="8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0000" y="360000"/>
            <a:ext cx="43200000" cy="54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439198" tIns="219599" rIns="439198" bIns="219599" rtlCol="0" anchor="ctr">
            <a:noAutofit/>
          </a:bodyPr>
          <a:lstStyle/>
          <a:p>
            <a:pPr marL="3202640" algn="ctr">
              <a:spcAft>
                <a:spcPts val="1201"/>
              </a:spcAft>
            </a:pPr>
            <a:r>
              <a:rPr lang="en-US" sz="11008" dirty="0">
                <a:latin typeface="Arial" panose="020B0604020202020204" pitchFamily="34" charset="0"/>
                <a:cs typeface="Arial" panose="020B0604020202020204" pitchFamily="34" charset="0"/>
              </a:rPr>
              <a:t>Title (100-120 </a:t>
            </a:r>
            <a:r>
              <a:rPr lang="en-US" sz="11008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en-US" sz="11008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3202640" algn="ctr">
              <a:spcAft>
                <a:spcPts val="1201"/>
              </a:spcAft>
            </a:pPr>
            <a:r>
              <a:rPr lang="en-US" sz="8006" dirty="0">
                <a:latin typeface="Arial" panose="020B0604020202020204" pitchFamily="34" charset="0"/>
                <a:cs typeface="Arial" panose="020B0604020202020204" pitchFamily="34" charset="0"/>
              </a:rPr>
              <a:t>Authors (60-90 </a:t>
            </a:r>
            <a:r>
              <a:rPr lang="en-US" sz="8006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en-US" sz="8006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202640" algn="ctr">
              <a:spcAft>
                <a:spcPts val="1201"/>
              </a:spcAft>
            </a:pPr>
            <a:r>
              <a:rPr lang="en-US" sz="6004" dirty="0">
                <a:latin typeface="Arial" panose="020B0604020202020204" pitchFamily="34" charset="0"/>
                <a:cs typeface="Arial" panose="020B0604020202020204" pitchFamily="34" charset="0"/>
              </a:rPr>
              <a:t>Institution (40-60 </a:t>
            </a:r>
            <a:r>
              <a:rPr lang="en-US" sz="6004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en-US" sz="6004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1" y="360000"/>
            <a:ext cx="5381970" cy="5400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60000" y="6120000"/>
            <a:ext cx="14158800" cy="109799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lIns="439198" tIns="128099" rIns="439198" bIns="128099" rtlCol="0">
            <a:noAutofit/>
          </a:bodyPr>
          <a:lstStyle/>
          <a:p>
            <a:pPr algn="ctr"/>
            <a:r>
              <a:rPr lang="en-US" sz="6004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 Titles (40-60 </a:t>
            </a:r>
            <a:r>
              <a:rPr lang="en-US" sz="6004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en-US" sz="6004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0000" y="7217994"/>
            <a:ext cx="14158800" cy="255420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439198" tIns="219599" rIns="439198" bIns="219599" rtlCol="0">
            <a:noAutofit/>
          </a:bodyPr>
          <a:lstStyle/>
          <a:p>
            <a:pPr marL="305013" indent="-305013">
              <a:buFont typeface="Arial" panose="020B0604020202020204" pitchFamily="34" charset="0"/>
              <a:buChar char="•"/>
            </a:pPr>
            <a:r>
              <a:rPr lang="en-US" sz="3202" dirty="0">
                <a:latin typeface="Arial" panose="020B0604020202020204" pitchFamily="34" charset="0"/>
                <a:cs typeface="Arial" panose="020B0604020202020204" pitchFamily="34" charset="0"/>
              </a:rPr>
              <a:t>Body text (AT LEAST 28 </a:t>
            </a:r>
            <a:r>
              <a:rPr lang="en-US" sz="3202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en-US" sz="3202" dirty="0">
                <a:latin typeface="Arial" panose="020B0604020202020204" pitchFamily="34" charset="0"/>
                <a:cs typeface="Arial" panose="020B0604020202020204" pitchFamily="34" charset="0"/>
              </a:rPr>
              <a:t>, 32+ is ideal)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878800" y="6120000"/>
            <a:ext cx="14158800" cy="2664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439198" tIns="219599" rIns="439198" bIns="219599" rtlCol="0">
            <a:noAutofit/>
          </a:bodyPr>
          <a:lstStyle/>
          <a:p>
            <a:pPr algn="ctr">
              <a:spcAft>
                <a:spcPts val="1201"/>
              </a:spcAft>
            </a:pPr>
            <a:endParaRPr lang="en-US" sz="3202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397600" y="6120000"/>
            <a:ext cx="14158800" cy="2664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439198" tIns="219599" rIns="439198" bIns="219599" rtlCol="0">
            <a:noAutofit/>
          </a:bodyPr>
          <a:lstStyle/>
          <a:p>
            <a:pPr marL="305013" indent="-305013">
              <a:buFont typeface="Arial" panose="020B0604020202020204" pitchFamily="34" charset="0"/>
              <a:buChar char="•"/>
            </a:pPr>
            <a:endParaRPr lang="en-US" sz="3202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5013" indent="-305013">
              <a:buFont typeface="Arial" panose="020B0604020202020204" pitchFamily="34" charset="0"/>
              <a:buChar char="•"/>
            </a:pPr>
            <a:endParaRPr lang="en-US" sz="3202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5013" indent="-305013">
              <a:buFont typeface="Arial" panose="020B0604020202020204" pitchFamily="34" charset="0"/>
              <a:buChar char="•"/>
            </a:pPr>
            <a:endParaRPr lang="en-US" sz="3202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5013" indent="-305013">
              <a:buFont typeface="Arial" panose="020B0604020202020204" pitchFamily="34" charset="0"/>
              <a:buChar char="•"/>
            </a:pPr>
            <a:endParaRPr lang="en-US" sz="3202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5013" indent="-305013">
              <a:buFont typeface="Arial" panose="020B0604020202020204" pitchFamily="34" charset="0"/>
              <a:buChar char="•"/>
            </a:pPr>
            <a:endParaRPr lang="en-US" sz="3202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5013" indent="-305013">
              <a:buFont typeface="Arial" panose="020B0604020202020204" pitchFamily="34" charset="0"/>
              <a:buChar char="•"/>
            </a:pPr>
            <a:endParaRPr lang="en-US" sz="3202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5013" indent="-305013">
              <a:buFont typeface="Arial" panose="020B0604020202020204" pitchFamily="34" charset="0"/>
              <a:buChar char="•"/>
            </a:pPr>
            <a:endParaRPr lang="en-US" sz="3202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5013" indent="-305013">
              <a:buFont typeface="Arial" panose="020B0604020202020204" pitchFamily="34" charset="0"/>
              <a:buChar char="•"/>
            </a:pPr>
            <a:endParaRPr lang="en-US" sz="3202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5013" indent="-305013">
              <a:buFont typeface="Arial" panose="020B0604020202020204" pitchFamily="34" charset="0"/>
              <a:buChar char="•"/>
            </a:pPr>
            <a:endParaRPr lang="en-US" sz="3202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5013" indent="-305013">
              <a:buFont typeface="Arial" panose="020B0604020202020204" pitchFamily="34" charset="0"/>
              <a:buChar char="•"/>
            </a:pPr>
            <a:endParaRPr lang="en-US" sz="3202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5013" indent="-305013">
              <a:buFont typeface="Arial" panose="020B0604020202020204" pitchFamily="34" charset="0"/>
              <a:buChar char="•"/>
            </a:pPr>
            <a:endParaRPr lang="en-US" sz="3202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5013" indent="-305013">
              <a:buFont typeface="Arial" panose="020B0604020202020204" pitchFamily="34" charset="0"/>
              <a:buChar char="•"/>
            </a:pPr>
            <a:endParaRPr lang="en-US" sz="3202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5013" indent="-305013">
              <a:buFont typeface="Arial" panose="020B0604020202020204" pitchFamily="34" charset="0"/>
              <a:buChar char="•"/>
            </a:pPr>
            <a:endParaRPr lang="en-US" sz="3202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5013" indent="-305013">
              <a:buFont typeface="Arial" panose="020B0604020202020204" pitchFamily="34" charset="0"/>
              <a:buChar char="•"/>
            </a:pPr>
            <a:endParaRPr lang="en-US" sz="3202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5013" indent="-305013">
              <a:buFont typeface="Arial" panose="020B0604020202020204" pitchFamily="34" charset="0"/>
              <a:buChar char="•"/>
            </a:pPr>
            <a:endParaRPr lang="en-US" sz="3202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5013" indent="-305013">
              <a:buFont typeface="Arial" panose="020B0604020202020204" pitchFamily="34" charset="0"/>
              <a:buChar char="•"/>
            </a:pPr>
            <a:endParaRPr lang="en-US" sz="3202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5013" indent="-305013">
              <a:buFont typeface="Arial" panose="020B0604020202020204" pitchFamily="34" charset="0"/>
              <a:buChar char="•"/>
            </a:pPr>
            <a:endParaRPr lang="en-US" sz="3202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5013" indent="-305013">
              <a:buFont typeface="Arial" panose="020B0604020202020204" pitchFamily="34" charset="0"/>
              <a:buChar char="•"/>
            </a:pPr>
            <a:endParaRPr lang="en-US" sz="3202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5013" indent="-305013">
              <a:buFont typeface="Arial" panose="020B0604020202020204" pitchFamily="34" charset="0"/>
              <a:buChar char="•"/>
            </a:pPr>
            <a:endParaRPr lang="en-US" sz="3202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5013" indent="-305013">
              <a:buFont typeface="Arial" panose="020B0604020202020204" pitchFamily="34" charset="0"/>
              <a:buChar char="•"/>
            </a:pPr>
            <a:endParaRPr lang="en-US" sz="3202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5013" indent="-305013">
              <a:buFont typeface="Arial" panose="020B0604020202020204" pitchFamily="34" charset="0"/>
              <a:buChar char="•"/>
            </a:pPr>
            <a:endParaRPr lang="en-US" sz="3202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5013" indent="-305013">
              <a:buFont typeface="Arial" panose="020B0604020202020204" pitchFamily="34" charset="0"/>
              <a:buChar char="•"/>
            </a:pPr>
            <a:endParaRPr lang="en-US" sz="3202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5013" indent="-305013">
              <a:buFont typeface="Arial" panose="020B0604020202020204" pitchFamily="34" charset="0"/>
              <a:buChar char="•"/>
            </a:pPr>
            <a:endParaRPr lang="en-US" sz="3202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5013" indent="-305013">
              <a:buFont typeface="Arial" panose="020B0604020202020204" pitchFamily="34" charset="0"/>
              <a:buChar char="•"/>
            </a:pPr>
            <a:endParaRPr lang="en-US" sz="3202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5013" indent="-305013">
              <a:buFont typeface="Arial" panose="020B0604020202020204" pitchFamily="34" charset="0"/>
              <a:buChar char="•"/>
            </a:pPr>
            <a:endParaRPr lang="en-US" sz="3202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5013" indent="-305013">
              <a:buFont typeface="Arial" panose="020B0604020202020204" pitchFamily="34" charset="0"/>
              <a:buChar char="•"/>
            </a:pPr>
            <a:endParaRPr lang="en-US" sz="3202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5013" indent="-305013">
              <a:buFont typeface="Arial" panose="020B0604020202020204" pitchFamily="34" charset="0"/>
              <a:buChar char="•"/>
            </a:pPr>
            <a:endParaRPr lang="en-US" sz="3202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5013" indent="-305013">
              <a:buFont typeface="Arial" panose="020B0604020202020204" pitchFamily="34" charset="0"/>
              <a:buChar char="•"/>
            </a:pPr>
            <a:endParaRPr lang="en-US" sz="3202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5013" indent="-305013">
              <a:buFont typeface="Arial" panose="020B0604020202020204" pitchFamily="34" charset="0"/>
              <a:buChar char="•"/>
            </a:pPr>
            <a:endParaRPr lang="en-US" sz="3202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5013" indent="-305013">
              <a:buFont typeface="Arial" panose="020B0604020202020204" pitchFamily="34" charset="0"/>
              <a:buChar char="•"/>
            </a:pPr>
            <a:endParaRPr lang="en-US" sz="3202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5013" indent="-305013">
              <a:buFont typeface="Arial" panose="020B0604020202020204" pitchFamily="34" charset="0"/>
              <a:buChar char="•"/>
            </a:pPr>
            <a:endParaRPr lang="en-US" sz="3202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5013" indent="-305013">
              <a:buFont typeface="Arial" panose="020B0604020202020204" pitchFamily="34" charset="0"/>
              <a:buChar char="•"/>
            </a:pPr>
            <a:endParaRPr lang="en-US" sz="3202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5013" indent="-305013">
              <a:buFont typeface="Arial" panose="020B0604020202020204" pitchFamily="34" charset="0"/>
              <a:buChar char="•"/>
            </a:pPr>
            <a:endParaRPr lang="en-US" sz="3202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5013" indent="-305013">
              <a:buFont typeface="Arial" panose="020B0604020202020204" pitchFamily="34" charset="0"/>
              <a:buChar char="•"/>
            </a:pPr>
            <a:endParaRPr lang="en-US" sz="3202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5013" indent="-305013">
              <a:buFont typeface="Arial" panose="020B0604020202020204" pitchFamily="34" charset="0"/>
              <a:buChar char="•"/>
            </a:pPr>
            <a:endParaRPr lang="en-US" sz="3202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5013" indent="-305013">
              <a:buFont typeface="Arial" panose="020B0604020202020204" pitchFamily="34" charset="0"/>
              <a:buChar char="•"/>
            </a:pPr>
            <a:endParaRPr lang="en-US" sz="3202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5013" indent="-305013">
              <a:buFont typeface="Arial" panose="020B0604020202020204" pitchFamily="34" charset="0"/>
              <a:buChar char="•"/>
            </a:pPr>
            <a:endParaRPr lang="en-US" sz="3202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5013" indent="-305013">
              <a:buFont typeface="Arial" panose="020B0604020202020204" pitchFamily="34" charset="0"/>
              <a:buChar char="•"/>
            </a:pPr>
            <a:endParaRPr lang="en-US" sz="3202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5013" indent="-305013">
              <a:buFont typeface="Arial" panose="020B0604020202020204" pitchFamily="34" charset="0"/>
              <a:buChar char="•"/>
            </a:pPr>
            <a:endParaRPr lang="en-US" sz="3202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5013" indent="-305013">
              <a:buFont typeface="Arial" panose="020B0604020202020204" pitchFamily="34" charset="0"/>
              <a:buChar char="•"/>
            </a:pPr>
            <a:endParaRPr lang="en-US" sz="3202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5013" indent="-305013">
              <a:buFont typeface="Arial" panose="020B0604020202020204" pitchFamily="34" charset="0"/>
              <a:buChar char="•"/>
            </a:pPr>
            <a:endParaRPr lang="en-US" sz="3202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5013" indent="-305013">
              <a:buFont typeface="Arial" panose="020B0604020202020204" pitchFamily="34" charset="0"/>
              <a:buChar char="•"/>
            </a:pPr>
            <a:endParaRPr lang="en-US" sz="3202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5013" indent="-305013">
              <a:buFont typeface="Arial" panose="020B0604020202020204" pitchFamily="34" charset="0"/>
              <a:buChar char="•"/>
            </a:pPr>
            <a:endParaRPr lang="en-US" sz="3202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5013" indent="-305013">
              <a:buFont typeface="Arial" panose="020B0604020202020204" pitchFamily="34" charset="0"/>
              <a:buChar char="•"/>
            </a:pPr>
            <a:endParaRPr lang="en-US" sz="3202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5013" indent="-305013">
              <a:buFont typeface="Arial" panose="020B0604020202020204" pitchFamily="34" charset="0"/>
              <a:buChar char="•"/>
            </a:pPr>
            <a:endParaRPr lang="en-US" sz="3202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5013" indent="-305013">
              <a:buFont typeface="Arial" panose="020B0604020202020204" pitchFamily="34" charset="0"/>
              <a:buChar char="•"/>
            </a:pPr>
            <a:r>
              <a:rPr lang="en-US" sz="1801" dirty="0">
                <a:latin typeface="Arial" panose="020B0604020202020204" pitchFamily="34" charset="0"/>
                <a:cs typeface="Arial" panose="020B0604020202020204" pitchFamily="34" charset="0"/>
              </a:rPr>
              <a:t>Text here can be as small as 18 </a:t>
            </a:r>
            <a:r>
              <a:rPr lang="en-US" sz="1801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en-US" sz="1801" dirty="0">
                <a:latin typeface="Arial" panose="020B0604020202020204" pitchFamily="34" charset="0"/>
                <a:cs typeface="Arial" panose="020B0604020202020204" pitchFamily="34" charset="0"/>
              </a:rPr>
              <a:t>, and you may be able to use a shortened referencing style</a:t>
            </a:r>
          </a:p>
          <a:p>
            <a:pPr marL="305013" indent="-305013">
              <a:buFont typeface="Arial" panose="020B0604020202020204" pitchFamily="34" charset="0"/>
              <a:buChar char="•"/>
            </a:pPr>
            <a:r>
              <a:rPr lang="en-US" sz="1801" dirty="0">
                <a:latin typeface="Arial" panose="020B0604020202020204" pitchFamily="34" charset="0"/>
                <a:cs typeface="Arial" panose="020B0604020202020204" pitchFamily="34" charset="0"/>
              </a:rPr>
              <a:t>Only include </a:t>
            </a:r>
            <a:r>
              <a:rPr lang="en-US" sz="1801">
                <a:latin typeface="Arial" panose="020B0604020202020204" pitchFamily="34" charset="0"/>
                <a:cs typeface="Arial" panose="020B0604020202020204" pitchFamily="34" charset="0"/>
              </a:rPr>
              <a:t>key references (usually </a:t>
            </a:r>
            <a:r>
              <a:rPr lang="en-US" sz="1801" dirty="0">
                <a:latin typeface="Arial" panose="020B0604020202020204" pitchFamily="34" charset="0"/>
                <a:cs typeface="Arial" panose="020B0604020202020204" pitchFamily="34" charset="0"/>
              </a:rPr>
              <a:t>around 5)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9397600" y="27054942"/>
            <a:ext cx="14158800" cy="109799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lIns="439198" tIns="128099" rIns="439198" bIns="128099" rtlCol="0">
            <a:noAutofit/>
          </a:bodyPr>
          <a:lstStyle/>
          <a:p>
            <a:pPr algn="ctr"/>
            <a:r>
              <a:rPr lang="en-US" sz="6004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3149331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d6967f0-2cd1-4d60-ba06-13bf4c388688">
      <Terms xmlns="http://schemas.microsoft.com/office/infopath/2007/PartnerControls"/>
    </lcf76f155ced4ddcb4097134ff3c332f>
    <TaxCatchAll xmlns="639d130d-769c-42b2-b81e-344b26231cae" xsi:nil="true"/>
    <SharedWithUsers xmlns="639d130d-769c-42b2-b81e-344b26231cae">
      <UserInfo>
        <DisplayName>Ben Armstrong</DisplayName>
        <AccountId>87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C882E4A7B24D4E90DB4ECD94127DF2" ma:contentTypeVersion="17" ma:contentTypeDescription="Create a new document." ma:contentTypeScope="" ma:versionID="2fcdef907439e97ef9f547878dd09fed">
  <xsd:schema xmlns:xsd="http://www.w3.org/2001/XMLSchema" xmlns:xs="http://www.w3.org/2001/XMLSchema" xmlns:p="http://schemas.microsoft.com/office/2006/metadata/properties" xmlns:ns2="cd6967f0-2cd1-4d60-ba06-13bf4c388688" xmlns:ns3="639d130d-769c-42b2-b81e-344b26231cae" targetNamespace="http://schemas.microsoft.com/office/2006/metadata/properties" ma:root="true" ma:fieldsID="387251140d6a763fc85196e0b6813575" ns2:_="" ns3:_="">
    <xsd:import namespace="cd6967f0-2cd1-4d60-ba06-13bf4c388688"/>
    <xsd:import namespace="639d130d-769c-42b2-b81e-344b26231c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6967f0-2cd1-4d60-ba06-13bf4c3886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fb193f5f-1873-4006-86b7-95c2ee49943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9d130d-769c-42b2-b81e-344b26231ca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f2dd5c15-8ebc-46de-9e86-db5f475a09d3}" ma:internalName="TaxCatchAll" ma:showField="CatchAllData" ma:web="639d130d-769c-42b2-b81e-344b26231ca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E76129A-4C71-4DCF-A49B-ABC2BDC8814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A9E4218-7065-473D-AF53-712F94D4F987}">
  <ds:schemaRefs>
    <ds:schemaRef ds:uri="http://purl.org/dc/dcmitype/"/>
    <ds:schemaRef ds:uri="639d130d-769c-42b2-b81e-344b26231cae"/>
    <ds:schemaRef ds:uri="http://purl.org/dc/elements/1.1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cd6967f0-2cd1-4d60-ba06-13bf4c388688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E0C48F6-C61E-4C3D-BD36-AAEE7438FE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d6967f0-2cd1-4d60-ba06-13bf4c388688"/>
    <ds:schemaRef ds:uri="639d130d-769c-42b2-b81e-344b26231c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65</Words>
  <Application>Microsoft Office PowerPoint</Application>
  <PresentationFormat>Custom</PresentationFormat>
  <Paragraphs>53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Template (centimetres)</dc:title>
  <dc:creator/>
  <cp:lastModifiedBy>Joannah O'Hatnick</cp:lastModifiedBy>
  <cp:revision>14</cp:revision>
  <dcterms:created xsi:type="dcterms:W3CDTF">2015-02-26T19:51:38Z</dcterms:created>
  <dcterms:modified xsi:type="dcterms:W3CDTF">2022-12-05T18:23:12Z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0x01010093C882E4A7B24D4E90DB4ECD94127DF2</vt:lpwstr>
  </property>
</Properties>
</file>